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0" r:id="rId3"/>
    <p:sldId id="277" r:id="rId4"/>
    <p:sldId id="278" r:id="rId5"/>
    <p:sldId id="286" r:id="rId6"/>
    <p:sldId id="287" r:id="rId7"/>
    <p:sldId id="283" r:id="rId8"/>
    <p:sldId id="288" r:id="rId9"/>
    <p:sldId id="280" r:id="rId10"/>
    <p:sldId id="289" r:id="rId11"/>
    <p:sldId id="291" r:id="rId12"/>
    <p:sldId id="284" r:id="rId13"/>
    <p:sldId id="281" r:id="rId14"/>
    <p:sldId id="276" r:id="rId15"/>
    <p:sldId id="265" r:id="rId16"/>
    <p:sldId id="292" r:id="rId17"/>
    <p:sldId id="293" r:id="rId18"/>
    <p:sldId id="295" r:id="rId19"/>
    <p:sldId id="294" r:id="rId20"/>
  </p:sldIdLst>
  <p:sldSz cx="11874500" cy="6845300"/>
  <p:notesSz cx="11874500" cy="6845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4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063" y="2122043"/>
            <a:ext cx="10098723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2127" y="3833368"/>
            <a:ext cx="8316595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042" y="1574419"/>
            <a:ext cx="516817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8637" y="1574419"/>
            <a:ext cx="516817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042" y="273812"/>
            <a:ext cx="10692765" cy="1095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042" y="1574419"/>
            <a:ext cx="10692765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75;&#1072;&#1072;&#1086;&#1089;&#1086;.&#1088;&#1092;/?p=23489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4.jpeg"/><Relationship Id="rId4" Type="http://schemas.openxmlformats.org/officeDocument/2006/relationships/image" Target="../media/image7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1%D0%B8%D0%B9%D1%81%D0%BA%D0%B8%D0%B9_%D0%A1%D0%BE%D1%8E%D0%B7_%D1%80%D0%B5%D0%BA%D1%82%D0%BE%D1%80%D0%BE%D0%B2" TargetMode="External"/><Relationship Id="rId13" Type="http://schemas.openxmlformats.org/officeDocument/2006/relationships/hyperlink" Target="https://ru.wikipedia.org/wiki/%D0%A0%D0%B5%D0%BA%D1%82%D0%BE%D1%80" TargetMode="External"/><Relationship Id="rId18" Type="http://schemas.openxmlformats.org/officeDocument/2006/relationships/hyperlink" Target="https://ru.wikipedia.org/w/index.php?title=%D0%9C%D0%BE%D0%BD%D0%B3%D0%BE%D0%BB%D1%8C%D1%81%D0%BA%D0%B8%D0%B9_%D0%93%D0%BE%D1%81%D1%83%D0%B4%D0%B0%D1%80%D1%81%D1%82%D0%B2%D0%B5%D0%BD%D0%BD%D1%8B%D0%B9_%D0%A3%D0%BD%D0%B8%D0%B2%D0%B5%D1%80%D1%81%D0%B8%D1%82%D0%B5%D1%82_%D0%A2%D0%B5%D1%85%D0%BD%D0%B8%D0%BA%D0%B8_%D0%B8_%D0%A2%D0%B5%D1%85%D0%BD%D0%BE%D0%BB%D0%BE%D0%B3%D0%B8%D0%B8&amp;action=edit&amp;redlink=1" TargetMode="External"/><Relationship Id="rId3" Type="http://schemas.openxmlformats.org/officeDocument/2006/relationships/image" Target="../media/image6.png"/><Relationship Id="rId21" Type="http://schemas.openxmlformats.org/officeDocument/2006/relationships/hyperlink" Target="https://ru.wikipedia.org/wiki/1998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ru.wikipedia.org/wiki/%D0%97%D0%B0%D1%81%D0%BB%D1%83%D0%B6%D0%B5%D0%BD%D0%BD%D1%8B%D0%B9_%D0%B4%D0%B5%D1%8F%D1%82%D0%B5%D0%BB%D1%8C_%D0%BD%D0%B0%D1%83%D0%BA%D0%B8_%D0%B8_%D1%82%D0%B5%D1%85%D0%BD%D0%B8%D0%BA%D0%B8_%D0%A0%D0%BE%D1%81%D1%81%D0%B8%D0%B9%D1%81%D0%BA%D0%BE%D0%B9_%D0%A4%D0%B5%D0%B4%D0%B5%D1%80%D0%B0%D1%86%D0%B8%D0%B8" TargetMode="External"/><Relationship Id="rId17" Type="http://schemas.openxmlformats.org/officeDocument/2006/relationships/hyperlink" Target="https://ru.wikipedia.org/wiki/%D0%A0%D0%BE%D1%81%D1%81%D0%B8%D0%B9%D1%81%D0%BA%D0%B0%D1%8F_%D0%B8%D0%BD%D0%B6%D0%B5%D0%BD%D0%B5%D1%80%D0%BD%D0%B0%D1%8F_%D0%B0%D0%BA%D0%B0%D0%B4%D0%B5%D0%BC%D0%B8%D1%8F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ru.wikipedia.org/wiki/%D0%A3%D1%80%D0%B0%D0%BB%D1%8C%D1%81%D0%BA%D0%B8%D0%B9_%D0%B3%D0%BE%D1%81%D1%83%D0%B4%D0%B0%D1%80%D1%81%D1%82%D0%B2%D0%B5%D0%BD%D0%BD%D1%8B%D0%B9_%D1%82%D0%B5%D1%85%D0%BD%D0%B8%D1%87%D0%B5%D1%81%D0%BA%D0%B8%D0%B9_%D1%83%D0%BD%D0%B8%D0%B2%D0%B5%D1%80%D1%81%D0%B8%D1%82%D0%B5%D1%82" TargetMode="External"/><Relationship Id="rId20" Type="http://schemas.openxmlformats.org/officeDocument/2006/relationships/hyperlink" Target="https://ru.wikipedia.org/wiki/%D0%9E%D1%80%D0%B5%D0%BD%D0%B1%D1%83%D1%80%D0%B3%D1%81%D0%BA%D0%B8%D0%B9_%D0%B3%D0%BE%D1%81%D1%83%D0%B4%D0%B0%D1%80%D1%81%D1%82%D0%B2%D0%B5%D0%BD%D0%BD%D1%8B%D0%B9_%D1%83%D0%BD%D0%B8%D0%B2%D0%B5%D1%80%D1%81%D0%B8%D1%82%D0%B5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hyperlink" Target="https://ru.wikipedia.org/wiki/%D0%A0%D0%BE%D1%81%D1%81%D0%B8%D0%B9%D1%81%D0%BA%D0%B0%D1%8F_%D0%B0%D0%BA%D0%B0%D0%B4%D0%B5%D0%BC%D0%B8%D1%8F_%D0%BD%D0%B0%D1%83%D0%BA" TargetMode="External"/><Relationship Id="rId5" Type="http://schemas.openxmlformats.org/officeDocument/2006/relationships/image" Target="../media/image8.png"/><Relationship Id="rId15" Type="http://schemas.openxmlformats.org/officeDocument/2006/relationships/hyperlink" Target="https://ru.wikipedia.org/wiki/2007" TargetMode="External"/><Relationship Id="rId10" Type="http://schemas.openxmlformats.org/officeDocument/2006/relationships/hyperlink" Target="https://ru.wikipedia.org/wiki/%D0%A7%D0%BB%D0%B5%D0%BD%D1%8B-%D0%BA%D0%BE%D1%80%D1%80%D0%B5%D1%81%D0%BF%D0%BE%D0%BD%D0%B4%D0%B5%D0%BD%D1%82%D1%8B_%D0%A0%D0%90%D0%9D" TargetMode="External"/><Relationship Id="rId19" Type="http://schemas.openxmlformats.org/officeDocument/2006/relationships/hyperlink" Target="https://ru.wikipedia.org/wiki/1992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ru.wikipedia.org/wiki/%D0%9F%D1%80%D0%BE%D1%84%D0%B5%D1%81%D1%81%D0%BE%D1%80" TargetMode="External"/><Relationship Id="rId14" Type="http://schemas.openxmlformats.org/officeDocument/2006/relationships/hyperlink" Target="https://ru.wikipedia.org/wiki/1986" TargetMode="External"/><Relationship Id="rId2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hyperlink" Target="https://ru.wikipedia.org/wiki/%D0%9C%D0%B5%D0%B4%D0%BD%D0%BE%D0%B3%D0%BE%D1%80%D1%81%D0%BA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ru.wikipedia.org/wiki/%D0%9F%D0%BE%D1%87%D1%91%D1%82%D0%BD%D1%8B%D0%B9_%D0%B3%D1%80%D0%B0%D0%B6%D0%B4%D0%B0%D0%BD%D0%B8%D0%BD_%D0%A1%D0%B2%D0%B5%D1%80%D0%B4%D0%BB%D0%BE%D0%B2%D1%81%D0%BA%D0%BE%D0%B9_%D0%BE%D0%B1%D0%BB%D0%B0%D1%81%D1%82%D0%B8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ru.wikipedia.org/wiki/%D0%9F%D0%BE%D1%87%D1%91%D1%82%D0%BD%D1%8B%D0%B9_%D0%B3%D1%80%D0%B0%D0%B6%D0%B4%D0%B0%D0%BD%D0%B8%D0%BD_%D0%95%D0%BA%D0%B0%D1%82%D0%B5%D1%80%D0%B8%D0%BD%D0%B1%D1%83%D1%80%D0%B3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ru.wikipedia.org/wiki/%D0%A3%D1%80%D0%B0%D0%BB%D1%8D%D0%BB%D0%B5%D0%BA%D1%82%D1%80%D0%BE%D0%BC%D0%B5%D0%B4%D1%8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hyperlink" Target="https://ru.wikipedia.org/wiki/1970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ru.wikipedia.org/wiki/1933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ru.wikipedia.org/wiki/1933_%D0%B3%D0%BE%D0%B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ru.wikipedia.org/wiki/%D0%AD%D0%BB%D0%B5%D0%BA%D1%82%D1%80%D0%BE%D0%BB%D0%B8%D0%B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hyperlink" Target="https://ru.wikipedia.org/wiki/%D0%A8%D0%B0%D1%85%D1%82%D0%BD%D0%B0%D1%8F_%D0%BF%D0%B5%D1%87%D1%8C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ru.wikipedia.org/wiki/%D0%A3%D1%80%D0%B0%D0%BB%D1%8D%D0%BB%D0%B5%D0%BA%D1%82%D1%80%D0%BE%D0%BC%D0%B5%D0%B4%D1%8C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ru.wikipedia.org/wiki/%D0%A1%D1%80%D0%B5%D0%B4%D0%BD%D0%B5%D1%83%D1%80%D0%B0%D0%BB%D1%8C%D1%81%D0%BA%D0%B8%D0%B9_%D0%BC%D0%B5%D0%B4%D0%B5%D0%BF%D0%BB%D0%B0%D0%B2%D0%B8%D0%BB%D1%8C%D0%BD%D1%8B%D0%B9_%D0%B7%D0%B0%D0%B2%D0%BE%D0%B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ru.wikipedia.org/wiki/%D0%A3%D1%80%D0%B0%D0%BB%D1%8C%D1%81%D0%BA%D0%B0%D1%8F_%D0%B3%D0%BE%D1%80%D0%BD%D0%BE-%D0%BC%D0%B5%D1%82%D0%B0%D0%BB%D0%BB%D1%83%D1%80%D0%B3%D0%B8%D1%87%D0%B5%D1%81%D0%BA%D0%B0%D1%8F_%D0%BA%D0%BE%D0%BC%D0%BF%D0%B0%D0%BD%D0%B8%D1%8F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ru.wikipedia.org/wiki/%D0%A1%D1%80%D0%B5%D0%B4%D0%BD%D0%B5%D1%83%D1%80%D0%B0%D0%BB%D1%8C%D1%81%D0%BA%D0%B8%D0%B9_%D0%BC%D0%B5%D0%B4%D0%B5%D0%BF%D0%BB%D0%B0%D0%B2%D0%B8%D0%BB%D1%8C%D0%BD%D1%8B%D0%B9_%D0%B7%D0%B0%D0%B2%D0%BE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5488"/>
            <a:ext cx="11874499" cy="6829812"/>
            <a:chOff x="-4742" y="15488"/>
            <a:chExt cx="11874499" cy="682981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488"/>
              <a:ext cx="11869757" cy="6829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742" y="4794250"/>
              <a:ext cx="5632450" cy="20510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31844" y="151646"/>
              <a:ext cx="5015865" cy="2125980"/>
            </a:xfrm>
            <a:custGeom>
              <a:avLst/>
              <a:gdLst/>
              <a:ahLst/>
              <a:cxnLst/>
              <a:rect l="l" t="t" r="r" b="b"/>
              <a:pathLst>
                <a:path w="5015865" h="2125980">
                  <a:moveTo>
                    <a:pt x="0" y="0"/>
                  </a:moveTo>
                  <a:lnTo>
                    <a:pt x="0" y="2050635"/>
                  </a:lnTo>
                  <a:lnTo>
                    <a:pt x="5015847" y="2125522"/>
                  </a:lnTo>
                  <a:lnTo>
                    <a:pt x="5015847" y="7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B1C">
                <a:alpha val="71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67018" y="850273"/>
              <a:ext cx="3372485" cy="1119505"/>
            </a:xfrm>
            <a:custGeom>
              <a:avLst/>
              <a:gdLst/>
              <a:ahLst/>
              <a:cxnLst/>
              <a:rect l="l" t="t" r="r" b="b"/>
              <a:pathLst>
                <a:path w="3372484" h="1119505">
                  <a:moveTo>
                    <a:pt x="332270" y="550176"/>
                  </a:moveTo>
                  <a:lnTo>
                    <a:pt x="0" y="550176"/>
                  </a:lnTo>
                  <a:lnTo>
                    <a:pt x="0" y="1107033"/>
                  </a:lnTo>
                  <a:lnTo>
                    <a:pt x="144983" y="1107033"/>
                  </a:lnTo>
                  <a:lnTo>
                    <a:pt x="144983" y="661428"/>
                  </a:lnTo>
                  <a:lnTo>
                    <a:pt x="187236" y="661428"/>
                  </a:lnTo>
                  <a:lnTo>
                    <a:pt x="187236" y="1107033"/>
                  </a:lnTo>
                  <a:lnTo>
                    <a:pt x="332270" y="1107033"/>
                  </a:lnTo>
                  <a:lnTo>
                    <a:pt x="332270" y="661428"/>
                  </a:lnTo>
                  <a:lnTo>
                    <a:pt x="332270" y="550176"/>
                  </a:lnTo>
                  <a:close/>
                </a:path>
                <a:path w="3372484" h="1119505">
                  <a:moveTo>
                    <a:pt x="720991" y="781304"/>
                  </a:moveTo>
                  <a:lnTo>
                    <a:pt x="720725" y="741591"/>
                  </a:lnTo>
                  <a:lnTo>
                    <a:pt x="718642" y="681393"/>
                  </a:lnTo>
                  <a:lnTo>
                    <a:pt x="710082" y="633247"/>
                  </a:lnTo>
                  <a:lnTo>
                    <a:pt x="708317" y="627875"/>
                  </a:lnTo>
                  <a:lnTo>
                    <a:pt x="679424" y="583679"/>
                  </a:lnTo>
                  <a:lnTo>
                    <a:pt x="633933" y="553567"/>
                  </a:lnTo>
                  <a:lnTo>
                    <a:pt x="596138" y="542582"/>
                  </a:lnTo>
                  <a:lnTo>
                    <a:pt x="575919" y="539889"/>
                  </a:lnTo>
                  <a:lnTo>
                    <a:pt x="575919" y="953579"/>
                  </a:lnTo>
                  <a:lnTo>
                    <a:pt x="575729" y="971765"/>
                  </a:lnTo>
                  <a:lnTo>
                    <a:pt x="571982" y="1011643"/>
                  </a:lnTo>
                  <a:lnTo>
                    <a:pt x="563041" y="1024661"/>
                  </a:lnTo>
                  <a:lnTo>
                    <a:pt x="544042" y="1024661"/>
                  </a:lnTo>
                  <a:lnTo>
                    <a:pt x="531901" y="976515"/>
                  </a:lnTo>
                  <a:lnTo>
                    <a:pt x="531622" y="953579"/>
                  </a:lnTo>
                  <a:lnTo>
                    <a:pt x="531622" y="693661"/>
                  </a:lnTo>
                  <a:lnTo>
                    <a:pt x="534924" y="648538"/>
                  </a:lnTo>
                  <a:lnTo>
                    <a:pt x="547077" y="633247"/>
                  </a:lnTo>
                  <a:lnTo>
                    <a:pt x="563143" y="633247"/>
                  </a:lnTo>
                  <a:lnTo>
                    <a:pt x="575703" y="676046"/>
                  </a:lnTo>
                  <a:lnTo>
                    <a:pt x="575919" y="953579"/>
                  </a:lnTo>
                  <a:lnTo>
                    <a:pt x="575919" y="539889"/>
                  </a:lnTo>
                  <a:lnTo>
                    <a:pt x="575538" y="539826"/>
                  </a:lnTo>
                  <a:lnTo>
                    <a:pt x="553770" y="538899"/>
                  </a:lnTo>
                  <a:lnTo>
                    <a:pt x="530999" y="539877"/>
                  </a:lnTo>
                  <a:lnTo>
                    <a:pt x="489813" y="547636"/>
                  </a:lnTo>
                  <a:lnTo>
                    <a:pt x="454634" y="562991"/>
                  </a:lnTo>
                  <a:lnTo>
                    <a:pt x="415226" y="598766"/>
                  </a:lnTo>
                  <a:lnTo>
                    <a:pt x="393573" y="645464"/>
                  </a:lnTo>
                  <a:lnTo>
                    <a:pt x="387578" y="709676"/>
                  </a:lnTo>
                  <a:lnTo>
                    <a:pt x="386588" y="781304"/>
                  </a:lnTo>
                  <a:lnTo>
                    <a:pt x="386588" y="876592"/>
                  </a:lnTo>
                  <a:lnTo>
                    <a:pt x="386854" y="916330"/>
                  </a:lnTo>
                  <a:lnTo>
                    <a:pt x="388912" y="976515"/>
                  </a:lnTo>
                  <a:lnTo>
                    <a:pt x="399249" y="1030058"/>
                  </a:lnTo>
                  <a:lnTo>
                    <a:pt x="428155" y="1074267"/>
                  </a:lnTo>
                  <a:lnTo>
                    <a:pt x="473646" y="1104341"/>
                  </a:lnTo>
                  <a:lnTo>
                    <a:pt x="511429" y="1115314"/>
                  </a:lnTo>
                  <a:lnTo>
                    <a:pt x="553770" y="1119009"/>
                  </a:lnTo>
                  <a:lnTo>
                    <a:pt x="576541" y="1118031"/>
                  </a:lnTo>
                  <a:lnTo>
                    <a:pt x="617740" y="1110272"/>
                  </a:lnTo>
                  <a:lnTo>
                    <a:pt x="652919" y="1094917"/>
                  </a:lnTo>
                  <a:lnTo>
                    <a:pt x="692353" y="1059141"/>
                  </a:lnTo>
                  <a:lnTo>
                    <a:pt x="710184" y="1024661"/>
                  </a:lnTo>
                  <a:lnTo>
                    <a:pt x="718756" y="974839"/>
                  </a:lnTo>
                  <a:lnTo>
                    <a:pt x="720750" y="915492"/>
                  </a:lnTo>
                  <a:lnTo>
                    <a:pt x="720991" y="876592"/>
                  </a:lnTo>
                  <a:lnTo>
                    <a:pt x="720991" y="781304"/>
                  </a:lnTo>
                  <a:close/>
                </a:path>
                <a:path w="3372484" h="1119505">
                  <a:moveTo>
                    <a:pt x="1128788" y="550176"/>
                  </a:moveTo>
                  <a:lnTo>
                    <a:pt x="796518" y="550176"/>
                  </a:lnTo>
                  <a:lnTo>
                    <a:pt x="796518" y="960005"/>
                  </a:lnTo>
                  <a:lnTo>
                    <a:pt x="795909" y="977138"/>
                  </a:lnTo>
                  <a:lnTo>
                    <a:pt x="772452" y="1009624"/>
                  </a:lnTo>
                  <a:lnTo>
                    <a:pt x="750074" y="1011301"/>
                  </a:lnTo>
                  <a:lnTo>
                    <a:pt x="750074" y="1107033"/>
                  </a:lnTo>
                  <a:lnTo>
                    <a:pt x="772680" y="1107033"/>
                  </a:lnTo>
                  <a:lnTo>
                    <a:pt x="805967" y="1106589"/>
                  </a:lnTo>
                  <a:lnTo>
                    <a:pt x="858012" y="1103122"/>
                  </a:lnTo>
                  <a:lnTo>
                    <a:pt x="905217" y="1088212"/>
                  </a:lnTo>
                  <a:lnTo>
                    <a:pt x="932497" y="1050328"/>
                  </a:lnTo>
                  <a:lnTo>
                    <a:pt x="940536" y="1005636"/>
                  </a:lnTo>
                  <a:lnTo>
                    <a:pt x="941552" y="661428"/>
                  </a:lnTo>
                  <a:lnTo>
                    <a:pt x="983754" y="661428"/>
                  </a:lnTo>
                  <a:lnTo>
                    <a:pt x="983754" y="1107033"/>
                  </a:lnTo>
                  <a:lnTo>
                    <a:pt x="1128788" y="1107033"/>
                  </a:lnTo>
                  <a:lnTo>
                    <a:pt x="1128788" y="661428"/>
                  </a:lnTo>
                  <a:lnTo>
                    <a:pt x="1128788" y="550176"/>
                  </a:lnTo>
                  <a:close/>
                </a:path>
                <a:path w="3372484" h="1119505">
                  <a:moveTo>
                    <a:pt x="1505445" y="940562"/>
                  </a:moveTo>
                  <a:lnTo>
                    <a:pt x="1504467" y="899909"/>
                  </a:lnTo>
                  <a:lnTo>
                    <a:pt x="1496771" y="843064"/>
                  </a:lnTo>
                  <a:lnTo>
                    <a:pt x="1470609" y="806094"/>
                  </a:lnTo>
                  <a:lnTo>
                    <a:pt x="1443126" y="791984"/>
                  </a:lnTo>
                  <a:lnTo>
                    <a:pt x="1457871" y="783158"/>
                  </a:lnTo>
                  <a:lnTo>
                    <a:pt x="1487830" y="753973"/>
                  </a:lnTo>
                  <a:lnTo>
                    <a:pt x="1499704" y="708190"/>
                  </a:lnTo>
                  <a:lnTo>
                    <a:pt x="1500505" y="686422"/>
                  </a:lnTo>
                  <a:lnTo>
                    <a:pt x="1498282" y="653796"/>
                  </a:lnTo>
                  <a:lnTo>
                    <a:pt x="1480566" y="599808"/>
                  </a:lnTo>
                  <a:lnTo>
                    <a:pt x="1443380" y="561454"/>
                  </a:lnTo>
                  <a:lnTo>
                    <a:pt x="1376019" y="542061"/>
                  </a:lnTo>
                  <a:lnTo>
                    <a:pt x="1330388" y="539648"/>
                  </a:lnTo>
                  <a:lnTo>
                    <a:pt x="1293368" y="541401"/>
                  </a:lnTo>
                  <a:lnTo>
                    <a:pt x="1235468" y="555434"/>
                  </a:lnTo>
                  <a:lnTo>
                    <a:pt x="1198638" y="584898"/>
                  </a:lnTo>
                  <a:lnTo>
                    <a:pt x="1180363" y="638644"/>
                  </a:lnTo>
                  <a:lnTo>
                    <a:pt x="1178077" y="722642"/>
                  </a:lnTo>
                  <a:lnTo>
                    <a:pt x="1316761" y="722642"/>
                  </a:lnTo>
                  <a:lnTo>
                    <a:pt x="1316850" y="673252"/>
                  </a:lnTo>
                  <a:lnTo>
                    <a:pt x="1317091" y="662406"/>
                  </a:lnTo>
                  <a:lnTo>
                    <a:pt x="1332280" y="625513"/>
                  </a:lnTo>
                  <a:lnTo>
                    <a:pt x="1350441" y="625513"/>
                  </a:lnTo>
                  <a:lnTo>
                    <a:pt x="1366748" y="673252"/>
                  </a:lnTo>
                  <a:lnTo>
                    <a:pt x="1366647" y="708190"/>
                  </a:lnTo>
                  <a:lnTo>
                    <a:pt x="1358176" y="752475"/>
                  </a:lnTo>
                  <a:lnTo>
                    <a:pt x="1306042" y="763955"/>
                  </a:lnTo>
                  <a:lnTo>
                    <a:pt x="1283690" y="764197"/>
                  </a:lnTo>
                  <a:lnTo>
                    <a:pt x="1283690" y="845172"/>
                  </a:lnTo>
                  <a:lnTo>
                    <a:pt x="1329537" y="848436"/>
                  </a:lnTo>
                  <a:lnTo>
                    <a:pt x="1362748" y="878370"/>
                  </a:lnTo>
                  <a:lnTo>
                    <a:pt x="1366748" y="916711"/>
                  </a:lnTo>
                  <a:lnTo>
                    <a:pt x="1366748" y="955319"/>
                  </a:lnTo>
                  <a:lnTo>
                    <a:pt x="1365440" y="997712"/>
                  </a:lnTo>
                  <a:lnTo>
                    <a:pt x="1351038" y="1032395"/>
                  </a:lnTo>
                  <a:lnTo>
                    <a:pt x="1330388" y="1032395"/>
                  </a:lnTo>
                  <a:lnTo>
                    <a:pt x="1317028" y="993038"/>
                  </a:lnTo>
                  <a:lnTo>
                    <a:pt x="1316761" y="885977"/>
                  </a:lnTo>
                  <a:lnTo>
                    <a:pt x="1178077" y="885977"/>
                  </a:lnTo>
                  <a:lnTo>
                    <a:pt x="1178077" y="929982"/>
                  </a:lnTo>
                  <a:lnTo>
                    <a:pt x="1178814" y="966800"/>
                  </a:lnTo>
                  <a:lnTo>
                    <a:pt x="1184770" y="1022680"/>
                  </a:lnTo>
                  <a:lnTo>
                    <a:pt x="1208214" y="1071397"/>
                  </a:lnTo>
                  <a:lnTo>
                    <a:pt x="1239431" y="1096098"/>
                  </a:lnTo>
                  <a:lnTo>
                    <a:pt x="1284109" y="1112761"/>
                  </a:lnTo>
                  <a:lnTo>
                    <a:pt x="1342948" y="1118311"/>
                  </a:lnTo>
                  <a:lnTo>
                    <a:pt x="1370672" y="1117117"/>
                  </a:lnTo>
                  <a:lnTo>
                    <a:pt x="1418234" y="1107554"/>
                  </a:lnTo>
                  <a:lnTo>
                    <a:pt x="1455267" y="1088555"/>
                  </a:lnTo>
                  <a:lnTo>
                    <a:pt x="1481353" y="1060767"/>
                  </a:lnTo>
                  <a:lnTo>
                    <a:pt x="1496910" y="1023378"/>
                  </a:lnTo>
                  <a:lnTo>
                    <a:pt x="1504492" y="971867"/>
                  </a:lnTo>
                  <a:lnTo>
                    <a:pt x="1505445" y="940562"/>
                  </a:lnTo>
                  <a:close/>
                </a:path>
                <a:path w="3372484" h="1119505">
                  <a:moveTo>
                    <a:pt x="1846275" y="550176"/>
                  </a:moveTo>
                  <a:lnTo>
                    <a:pt x="1719910" y="550176"/>
                  </a:lnTo>
                  <a:lnTo>
                    <a:pt x="1698205" y="897356"/>
                  </a:lnTo>
                  <a:lnTo>
                    <a:pt x="1652714" y="550176"/>
                  </a:lnTo>
                  <a:lnTo>
                    <a:pt x="1526794" y="550176"/>
                  </a:lnTo>
                  <a:lnTo>
                    <a:pt x="1603171" y="969187"/>
                  </a:lnTo>
                  <a:lnTo>
                    <a:pt x="1609420" y="1004189"/>
                  </a:lnTo>
                  <a:lnTo>
                    <a:pt x="1610982" y="1013129"/>
                  </a:lnTo>
                  <a:lnTo>
                    <a:pt x="1611503" y="1016330"/>
                  </a:lnTo>
                  <a:lnTo>
                    <a:pt x="1611503" y="1022769"/>
                  </a:lnTo>
                  <a:lnTo>
                    <a:pt x="1569300" y="1035240"/>
                  </a:lnTo>
                  <a:lnTo>
                    <a:pt x="1560614" y="1035240"/>
                  </a:lnTo>
                  <a:lnTo>
                    <a:pt x="1560614" y="1107033"/>
                  </a:lnTo>
                  <a:lnTo>
                    <a:pt x="1645081" y="1107033"/>
                  </a:lnTo>
                  <a:lnTo>
                    <a:pt x="1677568" y="1106081"/>
                  </a:lnTo>
                  <a:lnTo>
                    <a:pt x="1727860" y="1098524"/>
                  </a:lnTo>
                  <a:lnTo>
                    <a:pt x="1771154" y="1071740"/>
                  </a:lnTo>
                  <a:lnTo>
                    <a:pt x="1792020" y="1020699"/>
                  </a:lnTo>
                  <a:lnTo>
                    <a:pt x="1802003" y="959370"/>
                  </a:lnTo>
                  <a:lnTo>
                    <a:pt x="1806765" y="918946"/>
                  </a:lnTo>
                  <a:lnTo>
                    <a:pt x="1809076" y="897356"/>
                  </a:lnTo>
                  <a:lnTo>
                    <a:pt x="1846275" y="550176"/>
                  </a:lnTo>
                  <a:close/>
                </a:path>
                <a:path w="3372484" h="1119505">
                  <a:moveTo>
                    <a:pt x="1969008" y="6921"/>
                  </a:moveTo>
                  <a:lnTo>
                    <a:pt x="1863877" y="6921"/>
                  </a:lnTo>
                  <a:lnTo>
                    <a:pt x="1786026" y="207314"/>
                  </a:lnTo>
                  <a:lnTo>
                    <a:pt x="1786026" y="6921"/>
                  </a:lnTo>
                  <a:lnTo>
                    <a:pt x="1686750" y="6921"/>
                  </a:lnTo>
                  <a:lnTo>
                    <a:pt x="1686750" y="380961"/>
                  </a:lnTo>
                  <a:lnTo>
                    <a:pt x="1790573" y="380961"/>
                  </a:lnTo>
                  <a:lnTo>
                    <a:pt x="1858581" y="207314"/>
                  </a:lnTo>
                  <a:lnTo>
                    <a:pt x="1869732" y="178854"/>
                  </a:lnTo>
                  <a:lnTo>
                    <a:pt x="1869732" y="380961"/>
                  </a:lnTo>
                  <a:lnTo>
                    <a:pt x="1969008" y="380961"/>
                  </a:lnTo>
                  <a:lnTo>
                    <a:pt x="1969008" y="178854"/>
                  </a:lnTo>
                  <a:lnTo>
                    <a:pt x="1969008" y="6921"/>
                  </a:lnTo>
                  <a:close/>
                </a:path>
                <a:path w="3372484" h="1119505">
                  <a:moveTo>
                    <a:pt x="2207666" y="550176"/>
                  </a:moveTo>
                  <a:lnTo>
                    <a:pt x="2062645" y="550176"/>
                  </a:lnTo>
                  <a:lnTo>
                    <a:pt x="2062645" y="749427"/>
                  </a:lnTo>
                  <a:lnTo>
                    <a:pt x="2020392" y="749427"/>
                  </a:lnTo>
                  <a:lnTo>
                    <a:pt x="2020392" y="550176"/>
                  </a:lnTo>
                  <a:lnTo>
                    <a:pt x="1875409" y="550176"/>
                  </a:lnTo>
                  <a:lnTo>
                    <a:pt x="1875409" y="1107033"/>
                  </a:lnTo>
                  <a:lnTo>
                    <a:pt x="2020392" y="1107033"/>
                  </a:lnTo>
                  <a:lnTo>
                    <a:pt x="2020392" y="873302"/>
                  </a:lnTo>
                  <a:lnTo>
                    <a:pt x="2062645" y="873302"/>
                  </a:lnTo>
                  <a:lnTo>
                    <a:pt x="2062645" y="1107033"/>
                  </a:lnTo>
                  <a:lnTo>
                    <a:pt x="2207666" y="1107033"/>
                  </a:lnTo>
                  <a:lnTo>
                    <a:pt x="2207666" y="873302"/>
                  </a:lnTo>
                  <a:lnTo>
                    <a:pt x="2207666" y="749427"/>
                  </a:lnTo>
                  <a:lnTo>
                    <a:pt x="2207666" y="550176"/>
                  </a:lnTo>
                  <a:close/>
                </a:path>
                <a:path w="3372484" h="1119505">
                  <a:moveTo>
                    <a:pt x="2363266" y="6921"/>
                  </a:moveTo>
                  <a:lnTo>
                    <a:pt x="2220099" y="6921"/>
                  </a:lnTo>
                  <a:lnTo>
                    <a:pt x="2186914" y="214147"/>
                  </a:lnTo>
                  <a:lnTo>
                    <a:pt x="2170900" y="123050"/>
                  </a:lnTo>
                  <a:lnTo>
                    <a:pt x="2150465" y="6921"/>
                  </a:lnTo>
                  <a:lnTo>
                    <a:pt x="2009419" y="6921"/>
                  </a:lnTo>
                  <a:lnTo>
                    <a:pt x="2009419" y="380961"/>
                  </a:lnTo>
                  <a:lnTo>
                    <a:pt x="2106980" y="380961"/>
                  </a:lnTo>
                  <a:lnTo>
                    <a:pt x="2106980" y="123050"/>
                  </a:lnTo>
                  <a:lnTo>
                    <a:pt x="2155952" y="380961"/>
                  </a:lnTo>
                  <a:lnTo>
                    <a:pt x="2218296" y="380961"/>
                  </a:lnTo>
                  <a:lnTo>
                    <a:pt x="2248954" y="214147"/>
                  </a:lnTo>
                  <a:lnTo>
                    <a:pt x="2265705" y="123050"/>
                  </a:lnTo>
                  <a:lnTo>
                    <a:pt x="2265705" y="380961"/>
                  </a:lnTo>
                  <a:lnTo>
                    <a:pt x="2363266" y="380961"/>
                  </a:lnTo>
                  <a:lnTo>
                    <a:pt x="2363266" y="123050"/>
                  </a:lnTo>
                  <a:lnTo>
                    <a:pt x="2363266" y="6921"/>
                  </a:lnTo>
                  <a:close/>
                </a:path>
                <a:path w="3372484" h="1119505">
                  <a:moveTo>
                    <a:pt x="2596400" y="781304"/>
                  </a:moveTo>
                  <a:lnTo>
                    <a:pt x="2596134" y="741591"/>
                  </a:lnTo>
                  <a:lnTo>
                    <a:pt x="2594038" y="681393"/>
                  </a:lnTo>
                  <a:lnTo>
                    <a:pt x="2585491" y="633247"/>
                  </a:lnTo>
                  <a:lnTo>
                    <a:pt x="2583726" y="627875"/>
                  </a:lnTo>
                  <a:lnTo>
                    <a:pt x="2554833" y="583679"/>
                  </a:lnTo>
                  <a:lnTo>
                    <a:pt x="2509342" y="553567"/>
                  </a:lnTo>
                  <a:lnTo>
                    <a:pt x="2471547" y="542582"/>
                  </a:lnTo>
                  <a:lnTo>
                    <a:pt x="2451328" y="539889"/>
                  </a:lnTo>
                  <a:lnTo>
                    <a:pt x="2451328" y="953579"/>
                  </a:lnTo>
                  <a:lnTo>
                    <a:pt x="2451125" y="971765"/>
                  </a:lnTo>
                  <a:lnTo>
                    <a:pt x="2447379" y="1011643"/>
                  </a:lnTo>
                  <a:lnTo>
                    <a:pt x="2438450" y="1024661"/>
                  </a:lnTo>
                  <a:lnTo>
                    <a:pt x="2419451" y="1024661"/>
                  </a:lnTo>
                  <a:lnTo>
                    <a:pt x="2407310" y="976515"/>
                  </a:lnTo>
                  <a:lnTo>
                    <a:pt x="2407018" y="953579"/>
                  </a:lnTo>
                  <a:lnTo>
                    <a:pt x="2407018" y="693661"/>
                  </a:lnTo>
                  <a:lnTo>
                    <a:pt x="2410320" y="648538"/>
                  </a:lnTo>
                  <a:lnTo>
                    <a:pt x="2422487" y="633247"/>
                  </a:lnTo>
                  <a:lnTo>
                    <a:pt x="2438552" y="633247"/>
                  </a:lnTo>
                  <a:lnTo>
                    <a:pt x="2451112" y="676046"/>
                  </a:lnTo>
                  <a:lnTo>
                    <a:pt x="2451328" y="953579"/>
                  </a:lnTo>
                  <a:lnTo>
                    <a:pt x="2451328" y="539889"/>
                  </a:lnTo>
                  <a:lnTo>
                    <a:pt x="2450947" y="539826"/>
                  </a:lnTo>
                  <a:lnTo>
                    <a:pt x="2429179" y="538899"/>
                  </a:lnTo>
                  <a:lnTo>
                    <a:pt x="2406408" y="539877"/>
                  </a:lnTo>
                  <a:lnTo>
                    <a:pt x="2365222" y="547636"/>
                  </a:lnTo>
                  <a:lnTo>
                    <a:pt x="2330043" y="562991"/>
                  </a:lnTo>
                  <a:lnTo>
                    <a:pt x="2290635" y="598766"/>
                  </a:lnTo>
                  <a:lnTo>
                    <a:pt x="2268982" y="645464"/>
                  </a:lnTo>
                  <a:lnTo>
                    <a:pt x="2262987" y="709676"/>
                  </a:lnTo>
                  <a:lnTo>
                    <a:pt x="2261997" y="781304"/>
                  </a:lnTo>
                  <a:lnTo>
                    <a:pt x="2261997" y="876592"/>
                  </a:lnTo>
                  <a:lnTo>
                    <a:pt x="2262263" y="916330"/>
                  </a:lnTo>
                  <a:lnTo>
                    <a:pt x="2264308" y="976515"/>
                  </a:lnTo>
                  <a:lnTo>
                    <a:pt x="2274646" y="1030058"/>
                  </a:lnTo>
                  <a:lnTo>
                    <a:pt x="2303564" y="1074267"/>
                  </a:lnTo>
                  <a:lnTo>
                    <a:pt x="2349055" y="1104341"/>
                  </a:lnTo>
                  <a:lnTo>
                    <a:pt x="2386825" y="1115314"/>
                  </a:lnTo>
                  <a:lnTo>
                    <a:pt x="2429179" y="1119009"/>
                  </a:lnTo>
                  <a:lnTo>
                    <a:pt x="2451951" y="1118031"/>
                  </a:lnTo>
                  <a:lnTo>
                    <a:pt x="2493137" y="1110272"/>
                  </a:lnTo>
                  <a:lnTo>
                    <a:pt x="2528328" y="1094917"/>
                  </a:lnTo>
                  <a:lnTo>
                    <a:pt x="2567762" y="1059141"/>
                  </a:lnTo>
                  <a:lnTo>
                    <a:pt x="2585580" y="1024661"/>
                  </a:lnTo>
                  <a:lnTo>
                    <a:pt x="2589403" y="1012456"/>
                  </a:lnTo>
                  <a:lnTo>
                    <a:pt x="2595410" y="948232"/>
                  </a:lnTo>
                  <a:lnTo>
                    <a:pt x="2596400" y="876592"/>
                  </a:lnTo>
                  <a:lnTo>
                    <a:pt x="2596400" y="781304"/>
                  </a:lnTo>
                  <a:close/>
                </a:path>
                <a:path w="3372484" h="1119505">
                  <a:moveTo>
                    <a:pt x="2661805" y="150749"/>
                  </a:moveTo>
                  <a:lnTo>
                    <a:pt x="2661462" y="139700"/>
                  </a:lnTo>
                  <a:lnTo>
                    <a:pt x="2661018" y="125056"/>
                  </a:lnTo>
                  <a:lnTo>
                    <a:pt x="2658668" y="102425"/>
                  </a:lnTo>
                  <a:lnTo>
                    <a:pt x="2641828" y="52108"/>
                  </a:lnTo>
                  <a:lnTo>
                    <a:pt x="2605519" y="18161"/>
                  </a:lnTo>
                  <a:lnTo>
                    <a:pt x="2549321" y="1143"/>
                  </a:lnTo>
                  <a:lnTo>
                    <a:pt x="2548077" y="1092"/>
                  </a:lnTo>
                  <a:lnTo>
                    <a:pt x="2548077" y="112369"/>
                  </a:lnTo>
                  <a:lnTo>
                    <a:pt x="2548077" y="139700"/>
                  </a:lnTo>
                  <a:lnTo>
                    <a:pt x="2514003" y="139700"/>
                  </a:lnTo>
                  <a:lnTo>
                    <a:pt x="2514003" y="112369"/>
                  </a:lnTo>
                  <a:lnTo>
                    <a:pt x="2516911" y="73596"/>
                  </a:lnTo>
                  <a:lnTo>
                    <a:pt x="2523820" y="66395"/>
                  </a:lnTo>
                  <a:lnTo>
                    <a:pt x="2538425" y="66395"/>
                  </a:lnTo>
                  <a:lnTo>
                    <a:pt x="2548077" y="112369"/>
                  </a:lnTo>
                  <a:lnTo>
                    <a:pt x="2548077" y="1092"/>
                  </a:lnTo>
                  <a:lnTo>
                    <a:pt x="2526398" y="0"/>
                  </a:lnTo>
                  <a:lnTo>
                    <a:pt x="2507361" y="939"/>
                  </a:lnTo>
                  <a:lnTo>
                    <a:pt x="2489454" y="3759"/>
                  </a:lnTo>
                  <a:lnTo>
                    <a:pt x="2442934" y="23456"/>
                  </a:lnTo>
                  <a:lnTo>
                    <a:pt x="2413584" y="58496"/>
                  </a:lnTo>
                  <a:lnTo>
                    <a:pt x="2401112" y="112699"/>
                  </a:lnTo>
                  <a:lnTo>
                    <a:pt x="2400287" y="135940"/>
                  </a:lnTo>
                  <a:lnTo>
                    <a:pt x="2400287" y="245122"/>
                  </a:lnTo>
                  <a:lnTo>
                    <a:pt x="2403665" y="296583"/>
                  </a:lnTo>
                  <a:lnTo>
                    <a:pt x="2420404" y="339496"/>
                  </a:lnTo>
                  <a:lnTo>
                    <a:pt x="2457500" y="371729"/>
                  </a:lnTo>
                  <a:lnTo>
                    <a:pt x="2500325" y="385279"/>
                  </a:lnTo>
                  <a:lnTo>
                    <a:pt x="2534297" y="387883"/>
                  </a:lnTo>
                  <a:lnTo>
                    <a:pt x="2552128" y="387210"/>
                  </a:lnTo>
                  <a:lnTo>
                    <a:pt x="2596184" y="377329"/>
                  </a:lnTo>
                  <a:lnTo>
                    <a:pt x="2628404" y="355409"/>
                  </a:lnTo>
                  <a:lnTo>
                    <a:pt x="2651620" y="321525"/>
                  </a:lnTo>
                  <a:lnTo>
                    <a:pt x="2654503" y="315112"/>
                  </a:lnTo>
                  <a:lnTo>
                    <a:pt x="2661526" y="268617"/>
                  </a:lnTo>
                  <a:lnTo>
                    <a:pt x="2661805" y="252234"/>
                  </a:lnTo>
                  <a:lnTo>
                    <a:pt x="2661805" y="224536"/>
                  </a:lnTo>
                  <a:lnTo>
                    <a:pt x="2553855" y="224536"/>
                  </a:lnTo>
                  <a:lnTo>
                    <a:pt x="2553855" y="274002"/>
                  </a:lnTo>
                  <a:lnTo>
                    <a:pt x="2553576" y="286854"/>
                  </a:lnTo>
                  <a:lnTo>
                    <a:pt x="2540673" y="321525"/>
                  </a:lnTo>
                  <a:lnTo>
                    <a:pt x="2524887" y="321525"/>
                  </a:lnTo>
                  <a:lnTo>
                    <a:pt x="2514003" y="200279"/>
                  </a:lnTo>
                  <a:lnTo>
                    <a:pt x="2661805" y="200279"/>
                  </a:lnTo>
                  <a:lnTo>
                    <a:pt x="2661805" y="150749"/>
                  </a:lnTo>
                  <a:close/>
                </a:path>
                <a:path w="3372484" h="1119505">
                  <a:moveTo>
                    <a:pt x="2966072" y="6921"/>
                  </a:moveTo>
                  <a:lnTo>
                    <a:pt x="2852953" y="6921"/>
                  </a:lnTo>
                  <a:lnTo>
                    <a:pt x="2852953" y="141414"/>
                  </a:lnTo>
                  <a:lnTo>
                    <a:pt x="2811970" y="141414"/>
                  </a:lnTo>
                  <a:lnTo>
                    <a:pt x="2811970" y="6921"/>
                  </a:lnTo>
                  <a:lnTo>
                    <a:pt x="2698826" y="6921"/>
                  </a:lnTo>
                  <a:lnTo>
                    <a:pt x="2698826" y="380961"/>
                  </a:lnTo>
                  <a:lnTo>
                    <a:pt x="2811970" y="380961"/>
                  </a:lnTo>
                  <a:lnTo>
                    <a:pt x="2811970" y="242989"/>
                  </a:lnTo>
                  <a:lnTo>
                    <a:pt x="2852953" y="242989"/>
                  </a:lnTo>
                  <a:lnTo>
                    <a:pt x="2852953" y="380961"/>
                  </a:lnTo>
                  <a:lnTo>
                    <a:pt x="2966072" y="380961"/>
                  </a:lnTo>
                  <a:lnTo>
                    <a:pt x="2966072" y="242989"/>
                  </a:lnTo>
                  <a:lnTo>
                    <a:pt x="2966072" y="141414"/>
                  </a:lnTo>
                  <a:lnTo>
                    <a:pt x="2966072" y="6921"/>
                  </a:lnTo>
                  <a:close/>
                </a:path>
                <a:path w="3372484" h="1119505">
                  <a:moveTo>
                    <a:pt x="2987332" y="924585"/>
                  </a:moveTo>
                  <a:lnTo>
                    <a:pt x="2982836" y="877125"/>
                  </a:lnTo>
                  <a:lnTo>
                    <a:pt x="2958363" y="831545"/>
                  </a:lnTo>
                  <a:lnTo>
                    <a:pt x="2924225" y="812723"/>
                  </a:lnTo>
                  <a:lnTo>
                    <a:pt x="2901073" y="806107"/>
                  </a:lnTo>
                  <a:lnTo>
                    <a:pt x="2921749" y="800379"/>
                  </a:lnTo>
                  <a:lnTo>
                    <a:pt x="2938716" y="793559"/>
                  </a:lnTo>
                  <a:lnTo>
                    <a:pt x="2951975" y="785622"/>
                  </a:lnTo>
                  <a:lnTo>
                    <a:pt x="2961487" y="776516"/>
                  </a:lnTo>
                  <a:lnTo>
                    <a:pt x="2965805" y="769137"/>
                  </a:lnTo>
                  <a:lnTo>
                    <a:pt x="2968180" y="765086"/>
                  </a:lnTo>
                  <a:lnTo>
                    <a:pt x="2972955" y="749960"/>
                  </a:lnTo>
                  <a:lnTo>
                    <a:pt x="2975800" y="731113"/>
                  </a:lnTo>
                  <a:lnTo>
                    <a:pt x="2976753" y="708571"/>
                  </a:lnTo>
                  <a:lnTo>
                    <a:pt x="2975406" y="674979"/>
                  </a:lnTo>
                  <a:lnTo>
                    <a:pt x="2964611" y="622655"/>
                  </a:lnTo>
                  <a:lnTo>
                    <a:pt x="2943491" y="589076"/>
                  </a:lnTo>
                  <a:lnTo>
                    <a:pt x="2898368" y="560857"/>
                  </a:lnTo>
                  <a:lnTo>
                    <a:pt x="2854909" y="552843"/>
                  </a:lnTo>
                  <a:lnTo>
                    <a:pt x="2842298" y="551942"/>
                  </a:lnTo>
                  <a:lnTo>
                    <a:pt x="2842298" y="698246"/>
                  </a:lnTo>
                  <a:lnTo>
                    <a:pt x="2842298" y="907834"/>
                  </a:lnTo>
                  <a:lnTo>
                    <a:pt x="2842298" y="959904"/>
                  </a:lnTo>
                  <a:lnTo>
                    <a:pt x="2841790" y="975233"/>
                  </a:lnTo>
                  <a:lnTo>
                    <a:pt x="2820365" y="1009065"/>
                  </a:lnTo>
                  <a:lnTo>
                    <a:pt x="2795803" y="1011999"/>
                  </a:lnTo>
                  <a:lnTo>
                    <a:pt x="2795803" y="855687"/>
                  </a:lnTo>
                  <a:lnTo>
                    <a:pt x="2834919" y="864273"/>
                  </a:lnTo>
                  <a:lnTo>
                    <a:pt x="2842298" y="907834"/>
                  </a:lnTo>
                  <a:lnTo>
                    <a:pt x="2842298" y="698246"/>
                  </a:lnTo>
                  <a:lnTo>
                    <a:pt x="2840875" y="738009"/>
                  </a:lnTo>
                  <a:lnTo>
                    <a:pt x="2810027" y="768794"/>
                  </a:lnTo>
                  <a:lnTo>
                    <a:pt x="2806636" y="768794"/>
                  </a:lnTo>
                  <a:lnTo>
                    <a:pt x="2801937" y="768883"/>
                  </a:lnTo>
                  <a:lnTo>
                    <a:pt x="2795803" y="769137"/>
                  </a:lnTo>
                  <a:lnTo>
                    <a:pt x="2795803" y="645210"/>
                  </a:lnTo>
                  <a:lnTo>
                    <a:pt x="2834424" y="654596"/>
                  </a:lnTo>
                  <a:lnTo>
                    <a:pt x="2842298" y="698246"/>
                  </a:lnTo>
                  <a:lnTo>
                    <a:pt x="2842298" y="551942"/>
                  </a:lnTo>
                  <a:lnTo>
                    <a:pt x="2826969" y="550837"/>
                  </a:lnTo>
                  <a:lnTo>
                    <a:pt x="2794901" y="550176"/>
                  </a:lnTo>
                  <a:lnTo>
                    <a:pt x="2650833" y="550176"/>
                  </a:lnTo>
                  <a:lnTo>
                    <a:pt x="2650833" y="1107033"/>
                  </a:lnTo>
                  <a:lnTo>
                    <a:pt x="2818003" y="1107033"/>
                  </a:lnTo>
                  <a:lnTo>
                    <a:pt x="2857944" y="1106411"/>
                  </a:lnTo>
                  <a:lnTo>
                    <a:pt x="2915678" y="1101432"/>
                  </a:lnTo>
                  <a:lnTo>
                    <a:pt x="2957741" y="1082738"/>
                  </a:lnTo>
                  <a:lnTo>
                    <a:pt x="2980042" y="1044435"/>
                  </a:lnTo>
                  <a:lnTo>
                    <a:pt x="2986519" y="1002626"/>
                  </a:lnTo>
                  <a:lnTo>
                    <a:pt x="2987332" y="976223"/>
                  </a:lnTo>
                  <a:lnTo>
                    <a:pt x="2987332" y="924585"/>
                  </a:lnTo>
                  <a:close/>
                </a:path>
                <a:path w="3372484" h="1119505">
                  <a:moveTo>
                    <a:pt x="3288868" y="6921"/>
                  </a:moveTo>
                  <a:lnTo>
                    <a:pt x="3183725" y="6921"/>
                  </a:lnTo>
                  <a:lnTo>
                    <a:pt x="3105886" y="207314"/>
                  </a:lnTo>
                  <a:lnTo>
                    <a:pt x="3105886" y="6921"/>
                  </a:lnTo>
                  <a:lnTo>
                    <a:pt x="3006598" y="6921"/>
                  </a:lnTo>
                  <a:lnTo>
                    <a:pt x="3006598" y="380961"/>
                  </a:lnTo>
                  <a:lnTo>
                    <a:pt x="3110433" y="380961"/>
                  </a:lnTo>
                  <a:lnTo>
                    <a:pt x="3178429" y="207314"/>
                  </a:lnTo>
                  <a:lnTo>
                    <a:pt x="3189579" y="178854"/>
                  </a:lnTo>
                  <a:lnTo>
                    <a:pt x="3189579" y="380961"/>
                  </a:lnTo>
                  <a:lnTo>
                    <a:pt x="3288868" y="380961"/>
                  </a:lnTo>
                  <a:lnTo>
                    <a:pt x="3288868" y="178854"/>
                  </a:lnTo>
                  <a:lnTo>
                    <a:pt x="3288868" y="6921"/>
                  </a:lnTo>
                  <a:close/>
                </a:path>
                <a:path w="3372484" h="1119505">
                  <a:moveTo>
                    <a:pt x="3372167" y="1107033"/>
                  </a:moveTo>
                  <a:lnTo>
                    <a:pt x="3357295" y="1007059"/>
                  </a:lnTo>
                  <a:lnTo>
                    <a:pt x="3342640" y="908532"/>
                  </a:lnTo>
                  <a:lnTo>
                    <a:pt x="3307753" y="673950"/>
                  </a:lnTo>
                  <a:lnTo>
                    <a:pt x="3289350" y="550176"/>
                  </a:lnTo>
                  <a:lnTo>
                    <a:pt x="3212477" y="550176"/>
                  </a:lnTo>
                  <a:lnTo>
                    <a:pt x="3212477" y="908532"/>
                  </a:lnTo>
                  <a:lnTo>
                    <a:pt x="3163328" y="908532"/>
                  </a:lnTo>
                  <a:lnTo>
                    <a:pt x="3170440" y="835444"/>
                  </a:lnTo>
                  <a:lnTo>
                    <a:pt x="3175876" y="788530"/>
                  </a:lnTo>
                  <a:lnTo>
                    <a:pt x="3182569" y="734695"/>
                  </a:lnTo>
                  <a:lnTo>
                    <a:pt x="3190519" y="673950"/>
                  </a:lnTo>
                  <a:lnTo>
                    <a:pt x="3195129" y="728103"/>
                  </a:lnTo>
                  <a:lnTo>
                    <a:pt x="3199612" y="778637"/>
                  </a:lnTo>
                  <a:lnTo>
                    <a:pt x="3203994" y="825538"/>
                  </a:lnTo>
                  <a:lnTo>
                    <a:pt x="3208274" y="868832"/>
                  </a:lnTo>
                  <a:lnTo>
                    <a:pt x="3212477" y="908532"/>
                  </a:lnTo>
                  <a:lnTo>
                    <a:pt x="3212477" y="550176"/>
                  </a:lnTo>
                  <a:lnTo>
                    <a:pt x="3079915" y="550176"/>
                  </a:lnTo>
                  <a:lnTo>
                    <a:pt x="3006433" y="1107033"/>
                  </a:lnTo>
                  <a:lnTo>
                    <a:pt x="3156293" y="1107033"/>
                  </a:lnTo>
                  <a:lnTo>
                    <a:pt x="3164128" y="1007059"/>
                  </a:lnTo>
                  <a:lnTo>
                    <a:pt x="3216364" y="1007059"/>
                  </a:lnTo>
                  <a:lnTo>
                    <a:pt x="3224199" y="1107033"/>
                  </a:lnTo>
                  <a:lnTo>
                    <a:pt x="3372167" y="1107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054" y="391824"/>
              <a:ext cx="2635667" cy="2013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72054" y="699152"/>
              <a:ext cx="2635885" cy="620395"/>
            </a:xfrm>
            <a:custGeom>
              <a:avLst/>
              <a:gdLst/>
              <a:ahLst/>
              <a:cxnLst/>
              <a:rect l="l" t="t" r="r" b="b"/>
              <a:pathLst>
                <a:path w="2635884" h="620394">
                  <a:moveTo>
                    <a:pt x="135431" y="10533"/>
                  </a:moveTo>
                  <a:lnTo>
                    <a:pt x="0" y="10533"/>
                  </a:lnTo>
                  <a:lnTo>
                    <a:pt x="0" y="530730"/>
                  </a:lnTo>
                  <a:lnTo>
                    <a:pt x="135431" y="530730"/>
                  </a:lnTo>
                  <a:lnTo>
                    <a:pt x="136130" y="310431"/>
                  </a:lnTo>
                  <a:lnTo>
                    <a:pt x="291444" y="310431"/>
                  </a:lnTo>
                  <a:lnTo>
                    <a:pt x="284636" y="299293"/>
                  </a:lnTo>
                  <a:lnTo>
                    <a:pt x="256061" y="280351"/>
                  </a:lnTo>
                  <a:lnTo>
                    <a:pt x="215916" y="270305"/>
                  </a:lnTo>
                  <a:lnTo>
                    <a:pt x="256061" y="260337"/>
                  </a:lnTo>
                  <a:lnTo>
                    <a:pt x="284636" y="241636"/>
                  </a:lnTo>
                  <a:lnTo>
                    <a:pt x="291743" y="230179"/>
                  </a:lnTo>
                  <a:lnTo>
                    <a:pt x="136130" y="230179"/>
                  </a:lnTo>
                  <a:lnTo>
                    <a:pt x="135431" y="10533"/>
                  </a:lnTo>
                  <a:close/>
                </a:path>
                <a:path w="2635884" h="620394">
                  <a:moveTo>
                    <a:pt x="291444" y="310431"/>
                  </a:moveTo>
                  <a:lnTo>
                    <a:pt x="136130" y="310431"/>
                  </a:lnTo>
                  <a:lnTo>
                    <a:pt x="144842" y="311321"/>
                  </a:lnTo>
                  <a:lnTo>
                    <a:pt x="152732" y="313636"/>
                  </a:lnTo>
                  <a:lnTo>
                    <a:pt x="176838" y="344293"/>
                  </a:lnTo>
                  <a:lnTo>
                    <a:pt x="177562" y="353494"/>
                  </a:lnTo>
                  <a:lnTo>
                    <a:pt x="177562" y="454902"/>
                  </a:lnTo>
                  <a:lnTo>
                    <a:pt x="178917" y="480722"/>
                  </a:lnTo>
                  <a:lnTo>
                    <a:pt x="182980" y="501973"/>
                  </a:lnTo>
                  <a:lnTo>
                    <a:pt x="189753" y="518645"/>
                  </a:lnTo>
                  <a:lnTo>
                    <a:pt x="199233" y="530730"/>
                  </a:lnTo>
                  <a:lnTo>
                    <a:pt x="324178" y="530730"/>
                  </a:lnTo>
                  <a:lnTo>
                    <a:pt x="316306" y="516103"/>
                  </a:lnTo>
                  <a:lnTo>
                    <a:pt x="310722" y="497191"/>
                  </a:lnTo>
                  <a:lnTo>
                    <a:pt x="307428" y="474007"/>
                  </a:lnTo>
                  <a:lnTo>
                    <a:pt x="306424" y="446562"/>
                  </a:lnTo>
                  <a:lnTo>
                    <a:pt x="307075" y="363794"/>
                  </a:lnTo>
                  <a:lnTo>
                    <a:pt x="301641" y="327113"/>
                  </a:lnTo>
                  <a:lnTo>
                    <a:pt x="291444" y="310431"/>
                  </a:lnTo>
                  <a:close/>
                </a:path>
                <a:path w="2635884" h="620394">
                  <a:moveTo>
                    <a:pt x="324178" y="10533"/>
                  </a:moveTo>
                  <a:lnTo>
                    <a:pt x="199233" y="10533"/>
                  </a:lnTo>
                  <a:lnTo>
                    <a:pt x="190244" y="22615"/>
                  </a:lnTo>
                  <a:lnTo>
                    <a:pt x="183627" y="39276"/>
                  </a:lnTo>
                  <a:lnTo>
                    <a:pt x="179395" y="60499"/>
                  </a:lnTo>
                  <a:lnTo>
                    <a:pt x="177562" y="86267"/>
                  </a:lnTo>
                  <a:lnTo>
                    <a:pt x="174999" y="187768"/>
                  </a:lnTo>
                  <a:lnTo>
                    <a:pt x="172098" y="205962"/>
                  </a:lnTo>
                  <a:lnTo>
                    <a:pt x="164652" y="219092"/>
                  </a:lnTo>
                  <a:lnTo>
                    <a:pt x="152663" y="227163"/>
                  </a:lnTo>
                  <a:lnTo>
                    <a:pt x="136130" y="230179"/>
                  </a:lnTo>
                  <a:lnTo>
                    <a:pt x="291743" y="230179"/>
                  </a:lnTo>
                  <a:lnTo>
                    <a:pt x="301641" y="214223"/>
                  </a:lnTo>
                  <a:lnTo>
                    <a:pt x="307075" y="178121"/>
                  </a:lnTo>
                  <a:lnTo>
                    <a:pt x="306424" y="88924"/>
                  </a:lnTo>
                  <a:lnTo>
                    <a:pt x="307428" y="61758"/>
                  </a:lnTo>
                  <a:lnTo>
                    <a:pt x="310722" y="39626"/>
                  </a:lnTo>
                  <a:lnTo>
                    <a:pt x="316306" y="22545"/>
                  </a:lnTo>
                  <a:lnTo>
                    <a:pt x="324178" y="10533"/>
                  </a:lnTo>
                  <a:close/>
                </a:path>
                <a:path w="2635884" h="620394">
                  <a:moveTo>
                    <a:pt x="504819" y="0"/>
                  </a:moveTo>
                  <a:lnTo>
                    <a:pt x="463639" y="3629"/>
                  </a:lnTo>
                  <a:lnTo>
                    <a:pt x="412210" y="22507"/>
                  </a:lnTo>
                  <a:lnTo>
                    <a:pt x="375396" y="55925"/>
                  </a:lnTo>
                  <a:lnTo>
                    <a:pt x="355172" y="99548"/>
                  </a:lnTo>
                  <a:lnTo>
                    <a:pt x="349568" y="159527"/>
                  </a:lnTo>
                  <a:lnTo>
                    <a:pt x="348649" y="226451"/>
                  </a:lnTo>
                  <a:lnTo>
                    <a:pt x="348649" y="315464"/>
                  </a:lnTo>
                  <a:lnTo>
                    <a:pt x="349615" y="383700"/>
                  </a:lnTo>
                  <a:lnTo>
                    <a:pt x="352468" y="427921"/>
                  </a:lnTo>
                  <a:lnTo>
                    <a:pt x="367509" y="473376"/>
                  </a:lnTo>
                  <a:lnTo>
                    <a:pt x="400005" y="511184"/>
                  </a:lnTo>
                  <a:lnTo>
                    <a:pt x="447093" y="534187"/>
                  </a:lnTo>
                  <a:lnTo>
                    <a:pt x="504819" y="541915"/>
                  </a:lnTo>
                  <a:lnTo>
                    <a:pt x="526096" y="541007"/>
                  </a:lnTo>
                  <a:lnTo>
                    <a:pt x="564577" y="533755"/>
                  </a:lnTo>
                  <a:lnTo>
                    <a:pt x="611432" y="509833"/>
                  </a:lnTo>
                  <a:lnTo>
                    <a:pt x="642990" y="472173"/>
                  </a:lnTo>
                  <a:lnTo>
                    <a:pt x="650935" y="453787"/>
                  </a:lnTo>
                  <a:lnTo>
                    <a:pt x="495730" y="453787"/>
                  </a:lnTo>
                  <a:lnTo>
                    <a:pt x="490139" y="450291"/>
                  </a:lnTo>
                  <a:lnTo>
                    <a:pt x="484395" y="408810"/>
                  </a:lnTo>
                  <a:lnTo>
                    <a:pt x="484127" y="387374"/>
                  </a:lnTo>
                  <a:lnTo>
                    <a:pt x="484127" y="144569"/>
                  </a:lnTo>
                  <a:lnTo>
                    <a:pt x="487213" y="102414"/>
                  </a:lnTo>
                  <a:lnTo>
                    <a:pt x="498574" y="88131"/>
                  </a:lnTo>
                  <a:lnTo>
                    <a:pt x="650849" y="88131"/>
                  </a:lnTo>
                  <a:lnTo>
                    <a:pt x="649193" y="83118"/>
                  </a:lnTo>
                  <a:lnTo>
                    <a:pt x="622207" y="41825"/>
                  </a:lnTo>
                  <a:lnTo>
                    <a:pt x="579710" y="13702"/>
                  </a:lnTo>
                  <a:lnTo>
                    <a:pt x="525158" y="863"/>
                  </a:lnTo>
                  <a:lnTo>
                    <a:pt x="504819" y="0"/>
                  </a:lnTo>
                  <a:close/>
                </a:path>
                <a:path w="2635884" h="620394">
                  <a:moveTo>
                    <a:pt x="650849" y="88131"/>
                  </a:moveTo>
                  <a:lnTo>
                    <a:pt x="513579" y="88131"/>
                  </a:lnTo>
                  <a:lnTo>
                    <a:pt x="518986" y="91533"/>
                  </a:lnTo>
                  <a:lnTo>
                    <a:pt x="521602" y="98267"/>
                  </a:lnTo>
                  <a:lnTo>
                    <a:pt x="525514" y="387374"/>
                  </a:lnTo>
                  <a:lnTo>
                    <a:pt x="525328" y="404364"/>
                  </a:lnTo>
                  <a:lnTo>
                    <a:pt x="519314" y="449729"/>
                  </a:lnTo>
                  <a:lnTo>
                    <a:pt x="513488" y="453787"/>
                  </a:lnTo>
                  <a:lnTo>
                    <a:pt x="650935" y="453787"/>
                  </a:lnTo>
                  <a:lnTo>
                    <a:pt x="658953" y="407243"/>
                  </a:lnTo>
                  <a:lnTo>
                    <a:pt x="660809" y="351800"/>
                  </a:lnTo>
                  <a:lnTo>
                    <a:pt x="661038" y="315464"/>
                  </a:lnTo>
                  <a:lnTo>
                    <a:pt x="661038" y="226451"/>
                  </a:lnTo>
                  <a:lnTo>
                    <a:pt x="660047" y="158232"/>
                  </a:lnTo>
                  <a:lnTo>
                    <a:pt x="657169" y="113993"/>
                  </a:lnTo>
                  <a:lnTo>
                    <a:pt x="654189" y="98243"/>
                  </a:lnTo>
                  <a:lnTo>
                    <a:pt x="650849" y="88131"/>
                  </a:lnTo>
                  <a:close/>
                </a:path>
                <a:path w="2635884" h="620394">
                  <a:moveTo>
                    <a:pt x="1041982" y="10533"/>
                  </a:moveTo>
                  <a:lnTo>
                    <a:pt x="731594" y="10533"/>
                  </a:lnTo>
                  <a:lnTo>
                    <a:pt x="731594" y="393386"/>
                  </a:lnTo>
                  <a:lnTo>
                    <a:pt x="731016" y="409387"/>
                  </a:lnTo>
                  <a:lnTo>
                    <a:pt x="699633" y="440903"/>
                  </a:lnTo>
                  <a:lnTo>
                    <a:pt x="688207" y="441294"/>
                  </a:lnTo>
                  <a:lnTo>
                    <a:pt x="688207" y="530730"/>
                  </a:lnTo>
                  <a:lnTo>
                    <a:pt x="709317" y="530730"/>
                  </a:lnTo>
                  <a:lnTo>
                    <a:pt x="740421" y="530320"/>
                  </a:lnTo>
                  <a:lnTo>
                    <a:pt x="789032" y="527071"/>
                  </a:lnTo>
                  <a:lnTo>
                    <a:pt x="833136" y="513146"/>
                  </a:lnTo>
                  <a:lnTo>
                    <a:pt x="858620" y="477759"/>
                  </a:lnTo>
                  <a:lnTo>
                    <a:pt x="866131" y="436007"/>
                  </a:lnTo>
                  <a:lnTo>
                    <a:pt x="867073" y="114461"/>
                  </a:lnTo>
                  <a:lnTo>
                    <a:pt x="1041982" y="114461"/>
                  </a:lnTo>
                  <a:lnTo>
                    <a:pt x="1041982" y="10533"/>
                  </a:lnTo>
                  <a:close/>
                </a:path>
                <a:path w="2635884" h="620394">
                  <a:moveTo>
                    <a:pt x="1041982" y="114461"/>
                  </a:moveTo>
                  <a:lnTo>
                    <a:pt x="906504" y="114461"/>
                  </a:lnTo>
                  <a:lnTo>
                    <a:pt x="906504" y="530730"/>
                  </a:lnTo>
                  <a:lnTo>
                    <a:pt x="1041982" y="530730"/>
                  </a:lnTo>
                  <a:lnTo>
                    <a:pt x="1041982" y="114461"/>
                  </a:lnTo>
                  <a:close/>
                </a:path>
                <a:path w="2635884" h="620394">
                  <a:moveTo>
                    <a:pt x="1426049" y="10533"/>
                  </a:moveTo>
                  <a:lnTo>
                    <a:pt x="1115664" y="10533"/>
                  </a:lnTo>
                  <a:lnTo>
                    <a:pt x="1115664" y="393386"/>
                  </a:lnTo>
                  <a:lnTo>
                    <a:pt x="1115086" y="409387"/>
                  </a:lnTo>
                  <a:lnTo>
                    <a:pt x="1083699" y="440903"/>
                  </a:lnTo>
                  <a:lnTo>
                    <a:pt x="1072273" y="441294"/>
                  </a:lnTo>
                  <a:lnTo>
                    <a:pt x="1072273" y="530730"/>
                  </a:lnTo>
                  <a:lnTo>
                    <a:pt x="1093387" y="530730"/>
                  </a:lnTo>
                  <a:lnTo>
                    <a:pt x="1124490" y="530320"/>
                  </a:lnTo>
                  <a:lnTo>
                    <a:pt x="1173099" y="527071"/>
                  </a:lnTo>
                  <a:lnTo>
                    <a:pt x="1217203" y="513146"/>
                  </a:lnTo>
                  <a:lnTo>
                    <a:pt x="1242688" y="477759"/>
                  </a:lnTo>
                  <a:lnTo>
                    <a:pt x="1250200" y="436007"/>
                  </a:lnTo>
                  <a:lnTo>
                    <a:pt x="1251143" y="114461"/>
                  </a:lnTo>
                  <a:lnTo>
                    <a:pt x="1426049" y="114461"/>
                  </a:lnTo>
                  <a:lnTo>
                    <a:pt x="1426049" y="10533"/>
                  </a:lnTo>
                  <a:close/>
                </a:path>
                <a:path w="2635884" h="620394">
                  <a:moveTo>
                    <a:pt x="1426049" y="114461"/>
                  </a:moveTo>
                  <a:lnTo>
                    <a:pt x="1290570" y="114461"/>
                  </a:lnTo>
                  <a:lnTo>
                    <a:pt x="1290570" y="530730"/>
                  </a:lnTo>
                  <a:lnTo>
                    <a:pt x="1426049" y="530730"/>
                  </a:lnTo>
                  <a:lnTo>
                    <a:pt x="1426049" y="114461"/>
                  </a:lnTo>
                  <a:close/>
                </a:path>
                <a:path w="2635884" h="620394">
                  <a:moveTo>
                    <a:pt x="1705582" y="10533"/>
                  </a:moveTo>
                  <a:lnTo>
                    <a:pt x="1480017" y="10533"/>
                  </a:lnTo>
                  <a:lnTo>
                    <a:pt x="1480017" y="530730"/>
                  </a:lnTo>
                  <a:lnTo>
                    <a:pt x="1714765" y="530730"/>
                  </a:lnTo>
                  <a:lnTo>
                    <a:pt x="1714765" y="426801"/>
                  </a:lnTo>
                  <a:lnTo>
                    <a:pt x="1615448" y="426801"/>
                  </a:lnTo>
                  <a:lnTo>
                    <a:pt x="1615448" y="312389"/>
                  </a:lnTo>
                  <a:lnTo>
                    <a:pt x="1699663" y="312389"/>
                  </a:lnTo>
                  <a:lnTo>
                    <a:pt x="1699663" y="213728"/>
                  </a:lnTo>
                  <a:lnTo>
                    <a:pt x="1615448" y="213728"/>
                  </a:lnTo>
                  <a:lnTo>
                    <a:pt x="1615448" y="114461"/>
                  </a:lnTo>
                  <a:lnTo>
                    <a:pt x="1705582" y="114461"/>
                  </a:lnTo>
                  <a:lnTo>
                    <a:pt x="1705582" y="10533"/>
                  </a:lnTo>
                  <a:close/>
                </a:path>
                <a:path w="2635884" h="620394">
                  <a:moveTo>
                    <a:pt x="2112299" y="10533"/>
                  </a:moveTo>
                  <a:lnTo>
                    <a:pt x="1812448" y="10533"/>
                  </a:lnTo>
                  <a:lnTo>
                    <a:pt x="1812448" y="26333"/>
                  </a:lnTo>
                  <a:lnTo>
                    <a:pt x="1811560" y="86870"/>
                  </a:lnTo>
                  <a:lnTo>
                    <a:pt x="1808911" y="145016"/>
                  </a:lnTo>
                  <a:lnTo>
                    <a:pt x="1804523" y="200760"/>
                  </a:lnTo>
                  <a:lnTo>
                    <a:pt x="1798419" y="254087"/>
                  </a:lnTo>
                  <a:lnTo>
                    <a:pt x="1790916" y="303679"/>
                  </a:lnTo>
                  <a:lnTo>
                    <a:pt x="1782405" y="348227"/>
                  </a:lnTo>
                  <a:lnTo>
                    <a:pt x="1772906" y="387742"/>
                  </a:lnTo>
                  <a:lnTo>
                    <a:pt x="1762441" y="422233"/>
                  </a:lnTo>
                  <a:lnTo>
                    <a:pt x="1734803" y="422233"/>
                  </a:lnTo>
                  <a:lnTo>
                    <a:pt x="1734803" y="620161"/>
                  </a:lnTo>
                  <a:lnTo>
                    <a:pt x="1828198" y="620161"/>
                  </a:lnTo>
                  <a:lnTo>
                    <a:pt x="1828198" y="530730"/>
                  </a:lnTo>
                  <a:lnTo>
                    <a:pt x="2139937" y="530730"/>
                  </a:lnTo>
                  <a:lnTo>
                    <a:pt x="2139937" y="421581"/>
                  </a:lnTo>
                  <a:lnTo>
                    <a:pt x="1904493" y="421581"/>
                  </a:lnTo>
                  <a:lnTo>
                    <a:pt x="1914340" y="369997"/>
                  </a:lnTo>
                  <a:lnTo>
                    <a:pt x="1922401" y="318748"/>
                  </a:lnTo>
                  <a:lnTo>
                    <a:pt x="1928673" y="267828"/>
                  </a:lnTo>
                  <a:lnTo>
                    <a:pt x="1933155" y="217230"/>
                  </a:lnTo>
                  <a:lnTo>
                    <a:pt x="1935845" y="166949"/>
                  </a:lnTo>
                  <a:lnTo>
                    <a:pt x="1936742" y="116978"/>
                  </a:lnTo>
                  <a:lnTo>
                    <a:pt x="1936742" y="113155"/>
                  </a:lnTo>
                  <a:lnTo>
                    <a:pt x="2112299" y="113155"/>
                  </a:lnTo>
                  <a:lnTo>
                    <a:pt x="2112299" y="10533"/>
                  </a:lnTo>
                  <a:close/>
                </a:path>
                <a:path w="2635884" h="620394">
                  <a:moveTo>
                    <a:pt x="2139937" y="530730"/>
                  </a:moveTo>
                  <a:lnTo>
                    <a:pt x="2046541" y="530730"/>
                  </a:lnTo>
                  <a:lnTo>
                    <a:pt x="2046541" y="620161"/>
                  </a:lnTo>
                  <a:lnTo>
                    <a:pt x="2139937" y="620161"/>
                  </a:lnTo>
                  <a:lnTo>
                    <a:pt x="2139937" y="530730"/>
                  </a:lnTo>
                  <a:close/>
                </a:path>
                <a:path w="2635884" h="620394">
                  <a:moveTo>
                    <a:pt x="2112299" y="113155"/>
                  </a:moveTo>
                  <a:lnTo>
                    <a:pt x="1976821" y="113155"/>
                  </a:lnTo>
                  <a:lnTo>
                    <a:pt x="1976821" y="421581"/>
                  </a:lnTo>
                  <a:lnTo>
                    <a:pt x="2112299" y="421581"/>
                  </a:lnTo>
                  <a:lnTo>
                    <a:pt x="2112299" y="113155"/>
                  </a:lnTo>
                  <a:close/>
                </a:path>
                <a:path w="2635884" h="620394">
                  <a:moveTo>
                    <a:pt x="2274529" y="10533"/>
                  </a:moveTo>
                  <a:lnTo>
                    <a:pt x="2162818" y="10533"/>
                  </a:lnTo>
                  <a:lnTo>
                    <a:pt x="2169153" y="21919"/>
                  </a:lnTo>
                  <a:lnTo>
                    <a:pt x="2173685" y="35874"/>
                  </a:lnTo>
                  <a:lnTo>
                    <a:pt x="2176407" y="52399"/>
                  </a:lnTo>
                  <a:lnTo>
                    <a:pt x="2177315" y="71492"/>
                  </a:lnTo>
                  <a:lnTo>
                    <a:pt x="2177315" y="181616"/>
                  </a:lnTo>
                  <a:lnTo>
                    <a:pt x="2183006" y="216882"/>
                  </a:lnTo>
                  <a:lnTo>
                    <a:pt x="2200086" y="242767"/>
                  </a:lnTo>
                  <a:lnTo>
                    <a:pt x="2228570" y="259258"/>
                  </a:lnTo>
                  <a:lnTo>
                    <a:pt x="2268471" y="266341"/>
                  </a:lnTo>
                  <a:lnTo>
                    <a:pt x="2268471" y="266997"/>
                  </a:lnTo>
                  <a:lnTo>
                    <a:pt x="2225519" y="278180"/>
                  </a:lnTo>
                  <a:lnTo>
                    <a:pt x="2188299" y="305856"/>
                  </a:lnTo>
                  <a:lnTo>
                    <a:pt x="2176660" y="351863"/>
                  </a:lnTo>
                  <a:lnTo>
                    <a:pt x="2176660" y="468698"/>
                  </a:lnTo>
                  <a:lnTo>
                    <a:pt x="2175752" y="487991"/>
                  </a:lnTo>
                  <a:lnTo>
                    <a:pt x="2173031" y="504764"/>
                  </a:lnTo>
                  <a:lnTo>
                    <a:pt x="2168501" y="519012"/>
                  </a:lnTo>
                  <a:lnTo>
                    <a:pt x="2162166" y="530730"/>
                  </a:lnTo>
                  <a:lnTo>
                    <a:pt x="2275508" y="530730"/>
                  </a:lnTo>
                  <a:lnTo>
                    <a:pt x="2288088" y="493299"/>
                  </a:lnTo>
                  <a:lnTo>
                    <a:pt x="2288465" y="480628"/>
                  </a:lnTo>
                  <a:lnTo>
                    <a:pt x="2288465" y="343753"/>
                  </a:lnTo>
                  <a:lnTo>
                    <a:pt x="2291131" y="328075"/>
                  </a:lnTo>
                  <a:lnTo>
                    <a:pt x="2299137" y="316752"/>
                  </a:lnTo>
                  <a:lnTo>
                    <a:pt x="2312490" y="309772"/>
                  </a:lnTo>
                  <a:lnTo>
                    <a:pt x="2331200" y="307122"/>
                  </a:lnTo>
                  <a:lnTo>
                    <a:pt x="2610151" y="307122"/>
                  </a:lnTo>
                  <a:lnTo>
                    <a:pt x="2609523" y="305856"/>
                  </a:lnTo>
                  <a:lnTo>
                    <a:pt x="2572106" y="278180"/>
                  </a:lnTo>
                  <a:lnTo>
                    <a:pt x="2529038" y="266997"/>
                  </a:lnTo>
                  <a:lnTo>
                    <a:pt x="2529038" y="266341"/>
                  </a:lnTo>
                  <a:lnTo>
                    <a:pt x="2569096" y="259258"/>
                  </a:lnTo>
                  <a:lnTo>
                    <a:pt x="2597698" y="242767"/>
                  </a:lnTo>
                  <a:lnTo>
                    <a:pt x="2608635" y="226263"/>
                  </a:lnTo>
                  <a:lnTo>
                    <a:pt x="2331200" y="226263"/>
                  </a:lnTo>
                  <a:lnTo>
                    <a:pt x="2312789" y="223457"/>
                  </a:lnTo>
                  <a:lnTo>
                    <a:pt x="2299638" y="216366"/>
                  </a:lnTo>
                  <a:lnTo>
                    <a:pt x="2291747" y="204984"/>
                  </a:lnTo>
                  <a:lnTo>
                    <a:pt x="2289116" y="189306"/>
                  </a:lnTo>
                  <a:lnTo>
                    <a:pt x="2289116" y="59979"/>
                  </a:lnTo>
                  <a:lnTo>
                    <a:pt x="2288804" y="48966"/>
                  </a:lnTo>
                  <a:lnTo>
                    <a:pt x="2277701" y="11840"/>
                  </a:lnTo>
                  <a:lnTo>
                    <a:pt x="2274529" y="10533"/>
                  </a:lnTo>
                  <a:close/>
                </a:path>
                <a:path w="2635884" h="620394">
                  <a:moveTo>
                    <a:pt x="2466680" y="307122"/>
                  </a:moveTo>
                  <a:lnTo>
                    <a:pt x="2331200" y="307122"/>
                  </a:lnTo>
                  <a:lnTo>
                    <a:pt x="2331200" y="530730"/>
                  </a:lnTo>
                  <a:lnTo>
                    <a:pt x="2466680" y="530730"/>
                  </a:lnTo>
                  <a:lnTo>
                    <a:pt x="2466680" y="307122"/>
                  </a:lnTo>
                  <a:close/>
                </a:path>
                <a:path w="2635884" h="620394">
                  <a:moveTo>
                    <a:pt x="2610151" y="307122"/>
                  </a:moveTo>
                  <a:lnTo>
                    <a:pt x="2466680" y="307122"/>
                  </a:lnTo>
                  <a:lnTo>
                    <a:pt x="2485371" y="309772"/>
                  </a:lnTo>
                  <a:lnTo>
                    <a:pt x="2498728" y="316752"/>
                  </a:lnTo>
                  <a:lnTo>
                    <a:pt x="2506746" y="328075"/>
                  </a:lnTo>
                  <a:lnTo>
                    <a:pt x="2509419" y="343753"/>
                  </a:lnTo>
                  <a:lnTo>
                    <a:pt x="2509419" y="480628"/>
                  </a:lnTo>
                  <a:lnTo>
                    <a:pt x="2509709" y="491626"/>
                  </a:lnTo>
                  <a:lnTo>
                    <a:pt x="2520604" y="529188"/>
                  </a:lnTo>
                  <a:lnTo>
                    <a:pt x="2524095" y="530730"/>
                  </a:lnTo>
                  <a:lnTo>
                    <a:pt x="2635667" y="530730"/>
                  </a:lnTo>
                  <a:lnTo>
                    <a:pt x="2629341" y="519012"/>
                  </a:lnTo>
                  <a:lnTo>
                    <a:pt x="2624827" y="504764"/>
                  </a:lnTo>
                  <a:lnTo>
                    <a:pt x="2622121" y="487991"/>
                  </a:lnTo>
                  <a:lnTo>
                    <a:pt x="2621220" y="468698"/>
                  </a:lnTo>
                  <a:lnTo>
                    <a:pt x="2621220" y="351863"/>
                  </a:lnTo>
                  <a:lnTo>
                    <a:pt x="2619924" y="334308"/>
                  </a:lnTo>
                  <a:lnTo>
                    <a:pt x="2616030" y="318972"/>
                  </a:lnTo>
                  <a:lnTo>
                    <a:pt x="2610151" y="307122"/>
                  </a:lnTo>
                  <a:close/>
                </a:path>
                <a:path w="2635884" h="620394">
                  <a:moveTo>
                    <a:pt x="2466680" y="10533"/>
                  </a:moveTo>
                  <a:lnTo>
                    <a:pt x="2331200" y="10533"/>
                  </a:lnTo>
                  <a:lnTo>
                    <a:pt x="2331200" y="226263"/>
                  </a:lnTo>
                  <a:lnTo>
                    <a:pt x="2466680" y="226263"/>
                  </a:lnTo>
                  <a:lnTo>
                    <a:pt x="2466680" y="10533"/>
                  </a:lnTo>
                  <a:close/>
                </a:path>
                <a:path w="2635884" h="620394">
                  <a:moveTo>
                    <a:pt x="2635016" y="10533"/>
                  </a:moveTo>
                  <a:lnTo>
                    <a:pt x="2521485" y="10533"/>
                  </a:lnTo>
                  <a:lnTo>
                    <a:pt x="2518505" y="14263"/>
                  </a:lnTo>
                  <a:lnTo>
                    <a:pt x="2508764" y="59979"/>
                  </a:lnTo>
                  <a:lnTo>
                    <a:pt x="2508764" y="189306"/>
                  </a:lnTo>
                  <a:lnTo>
                    <a:pt x="2506134" y="204984"/>
                  </a:lnTo>
                  <a:lnTo>
                    <a:pt x="2498244" y="216366"/>
                  </a:lnTo>
                  <a:lnTo>
                    <a:pt x="2485092" y="223457"/>
                  </a:lnTo>
                  <a:lnTo>
                    <a:pt x="2466680" y="226263"/>
                  </a:lnTo>
                  <a:lnTo>
                    <a:pt x="2608635" y="226263"/>
                  </a:lnTo>
                  <a:lnTo>
                    <a:pt x="2614852" y="216882"/>
                  </a:lnTo>
                  <a:lnTo>
                    <a:pt x="2620568" y="181616"/>
                  </a:lnTo>
                  <a:lnTo>
                    <a:pt x="2620568" y="71492"/>
                  </a:lnTo>
                  <a:lnTo>
                    <a:pt x="2621469" y="52399"/>
                  </a:lnTo>
                  <a:lnTo>
                    <a:pt x="2624174" y="35874"/>
                  </a:lnTo>
                  <a:lnTo>
                    <a:pt x="2628688" y="21919"/>
                  </a:lnTo>
                  <a:lnTo>
                    <a:pt x="2635016" y="10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4685" y="314424"/>
              <a:ext cx="1800000" cy="1800002"/>
            </a:xfrm>
            <a:prstGeom prst="rect">
              <a:avLst/>
            </a:prstGeom>
          </p:spPr>
        </p:pic>
      </p:grpSp>
      <p:grpSp>
        <p:nvGrpSpPr>
          <p:cNvPr id="10" name="object 2"/>
          <p:cNvGrpSpPr/>
          <p:nvPr/>
        </p:nvGrpSpPr>
        <p:grpSpPr>
          <a:xfrm>
            <a:off x="1" y="0"/>
            <a:ext cx="11874499" cy="6829812"/>
            <a:chOff x="-4742" y="15488"/>
            <a:chExt cx="11874499" cy="6829812"/>
          </a:xfrm>
        </p:grpSpPr>
        <p:pic>
          <p:nvPicPr>
            <p:cNvPr id="1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488"/>
              <a:ext cx="11869757" cy="6829812"/>
            </a:xfrm>
            <a:prstGeom prst="rect">
              <a:avLst/>
            </a:prstGeom>
          </p:spPr>
        </p:pic>
        <p:pic>
          <p:nvPicPr>
            <p:cNvPr id="12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742" y="4794250"/>
              <a:ext cx="5632450" cy="2051050"/>
            </a:xfrm>
            <a:prstGeom prst="rect">
              <a:avLst/>
            </a:prstGeom>
          </p:spPr>
        </p:pic>
        <p:sp>
          <p:nvSpPr>
            <p:cNvPr id="13" name="object 5"/>
            <p:cNvSpPr/>
            <p:nvPr/>
          </p:nvSpPr>
          <p:spPr>
            <a:xfrm>
              <a:off x="4831844" y="151646"/>
              <a:ext cx="5015865" cy="2125980"/>
            </a:xfrm>
            <a:custGeom>
              <a:avLst/>
              <a:gdLst/>
              <a:ahLst/>
              <a:cxnLst/>
              <a:rect l="l" t="t" r="r" b="b"/>
              <a:pathLst>
                <a:path w="5015865" h="2125980">
                  <a:moveTo>
                    <a:pt x="0" y="0"/>
                  </a:moveTo>
                  <a:lnTo>
                    <a:pt x="0" y="2050635"/>
                  </a:lnTo>
                  <a:lnTo>
                    <a:pt x="5015847" y="2125522"/>
                  </a:lnTo>
                  <a:lnTo>
                    <a:pt x="5015847" y="7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2B1C">
                <a:alpha val="71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6167018" y="850273"/>
              <a:ext cx="3372485" cy="1119505"/>
            </a:xfrm>
            <a:custGeom>
              <a:avLst/>
              <a:gdLst/>
              <a:ahLst/>
              <a:cxnLst/>
              <a:rect l="l" t="t" r="r" b="b"/>
              <a:pathLst>
                <a:path w="3372484" h="1119505">
                  <a:moveTo>
                    <a:pt x="332270" y="550176"/>
                  </a:moveTo>
                  <a:lnTo>
                    <a:pt x="0" y="550176"/>
                  </a:lnTo>
                  <a:lnTo>
                    <a:pt x="0" y="1107033"/>
                  </a:lnTo>
                  <a:lnTo>
                    <a:pt x="144983" y="1107033"/>
                  </a:lnTo>
                  <a:lnTo>
                    <a:pt x="144983" y="661428"/>
                  </a:lnTo>
                  <a:lnTo>
                    <a:pt x="187236" y="661428"/>
                  </a:lnTo>
                  <a:lnTo>
                    <a:pt x="187236" y="1107033"/>
                  </a:lnTo>
                  <a:lnTo>
                    <a:pt x="332270" y="1107033"/>
                  </a:lnTo>
                  <a:lnTo>
                    <a:pt x="332270" y="661428"/>
                  </a:lnTo>
                  <a:lnTo>
                    <a:pt x="332270" y="550176"/>
                  </a:lnTo>
                  <a:close/>
                </a:path>
                <a:path w="3372484" h="1119505">
                  <a:moveTo>
                    <a:pt x="720991" y="781304"/>
                  </a:moveTo>
                  <a:lnTo>
                    <a:pt x="720725" y="741591"/>
                  </a:lnTo>
                  <a:lnTo>
                    <a:pt x="718642" y="681393"/>
                  </a:lnTo>
                  <a:lnTo>
                    <a:pt x="710082" y="633247"/>
                  </a:lnTo>
                  <a:lnTo>
                    <a:pt x="708317" y="627875"/>
                  </a:lnTo>
                  <a:lnTo>
                    <a:pt x="679424" y="583679"/>
                  </a:lnTo>
                  <a:lnTo>
                    <a:pt x="633933" y="553567"/>
                  </a:lnTo>
                  <a:lnTo>
                    <a:pt x="596138" y="542582"/>
                  </a:lnTo>
                  <a:lnTo>
                    <a:pt x="575919" y="539889"/>
                  </a:lnTo>
                  <a:lnTo>
                    <a:pt x="575919" y="953579"/>
                  </a:lnTo>
                  <a:lnTo>
                    <a:pt x="575729" y="971765"/>
                  </a:lnTo>
                  <a:lnTo>
                    <a:pt x="571982" y="1011643"/>
                  </a:lnTo>
                  <a:lnTo>
                    <a:pt x="563041" y="1024661"/>
                  </a:lnTo>
                  <a:lnTo>
                    <a:pt x="544042" y="1024661"/>
                  </a:lnTo>
                  <a:lnTo>
                    <a:pt x="531901" y="976515"/>
                  </a:lnTo>
                  <a:lnTo>
                    <a:pt x="531622" y="953579"/>
                  </a:lnTo>
                  <a:lnTo>
                    <a:pt x="531622" y="693661"/>
                  </a:lnTo>
                  <a:lnTo>
                    <a:pt x="534924" y="648538"/>
                  </a:lnTo>
                  <a:lnTo>
                    <a:pt x="547077" y="633247"/>
                  </a:lnTo>
                  <a:lnTo>
                    <a:pt x="563143" y="633247"/>
                  </a:lnTo>
                  <a:lnTo>
                    <a:pt x="575703" y="676046"/>
                  </a:lnTo>
                  <a:lnTo>
                    <a:pt x="575919" y="953579"/>
                  </a:lnTo>
                  <a:lnTo>
                    <a:pt x="575919" y="539889"/>
                  </a:lnTo>
                  <a:lnTo>
                    <a:pt x="575538" y="539826"/>
                  </a:lnTo>
                  <a:lnTo>
                    <a:pt x="553770" y="538899"/>
                  </a:lnTo>
                  <a:lnTo>
                    <a:pt x="530999" y="539877"/>
                  </a:lnTo>
                  <a:lnTo>
                    <a:pt x="489813" y="547636"/>
                  </a:lnTo>
                  <a:lnTo>
                    <a:pt x="454634" y="562991"/>
                  </a:lnTo>
                  <a:lnTo>
                    <a:pt x="415226" y="598766"/>
                  </a:lnTo>
                  <a:lnTo>
                    <a:pt x="393573" y="645464"/>
                  </a:lnTo>
                  <a:lnTo>
                    <a:pt x="387578" y="709676"/>
                  </a:lnTo>
                  <a:lnTo>
                    <a:pt x="386588" y="781304"/>
                  </a:lnTo>
                  <a:lnTo>
                    <a:pt x="386588" y="876592"/>
                  </a:lnTo>
                  <a:lnTo>
                    <a:pt x="386854" y="916330"/>
                  </a:lnTo>
                  <a:lnTo>
                    <a:pt x="388912" y="976515"/>
                  </a:lnTo>
                  <a:lnTo>
                    <a:pt x="399249" y="1030058"/>
                  </a:lnTo>
                  <a:lnTo>
                    <a:pt x="428155" y="1074267"/>
                  </a:lnTo>
                  <a:lnTo>
                    <a:pt x="473646" y="1104341"/>
                  </a:lnTo>
                  <a:lnTo>
                    <a:pt x="511429" y="1115314"/>
                  </a:lnTo>
                  <a:lnTo>
                    <a:pt x="553770" y="1119009"/>
                  </a:lnTo>
                  <a:lnTo>
                    <a:pt x="576541" y="1118031"/>
                  </a:lnTo>
                  <a:lnTo>
                    <a:pt x="617740" y="1110272"/>
                  </a:lnTo>
                  <a:lnTo>
                    <a:pt x="652919" y="1094917"/>
                  </a:lnTo>
                  <a:lnTo>
                    <a:pt x="692353" y="1059141"/>
                  </a:lnTo>
                  <a:lnTo>
                    <a:pt x="710184" y="1024661"/>
                  </a:lnTo>
                  <a:lnTo>
                    <a:pt x="718756" y="974839"/>
                  </a:lnTo>
                  <a:lnTo>
                    <a:pt x="720750" y="915492"/>
                  </a:lnTo>
                  <a:lnTo>
                    <a:pt x="720991" y="876592"/>
                  </a:lnTo>
                  <a:lnTo>
                    <a:pt x="720991" y="781304"/>
                  </a:lnTo>
                  <a:close/>
                </a:path>
                <a:path w="3372484" h="1119505">
                  <a:moveTo>
                    <a:pt x="1128788" y="550176"/>
                  </a:moveTo>
                  <a:lnTo>
                    <a:pt x="796518" y="550176"/>
                  </a:lnTo>
                  <a:lnTo>
                    <a:pt x="796518" y="960005"/>
                  </a:lnTo>
                  <a:lnTo>
                    <a:pt x="795909" y="977138"/>
                  </a:lnTo>
                  <a:lnTo>
                    <a:pt x="772452" y="1009624"/>
                  </a:lnTo>
                  <a:lnTo>
                    <a:pt x="750074" y="1011301"/>
                  </a:lnTo>
                  <a:lnTo>
                    <a:pt x="750074" y="1107033"/>
                  </a:lnTo>
                  <a:lnTo>
                    <a:pt x="772680" y="1107033"/>
                  </a:lnTo>
                  <a:lnTo>
                    <a:pt x="805967" y="1106589"/>
                  </a:lnTo>
                  <a:lnTo>
                    <a:pt x="858012" y="1103122"/>
                  </a:lnTo>
                  <a:lnTo>
                    <a:pt x="905217" y="1088212"/>
                  </a:lnTo>
                  <a:lnTo>
                    <a:pt x="932497" y="1050328"/>
                  </a:lnTo>
                  <a:lnTo>
                    <a:pt x="940536" y="1005636"/>
                  </a:lnTo>
                  <a:lnTo>
                    <a:pt x="941552" y="661428"/>
                  </a:lnTo>
                  <a:lnTo>
                    <a:pt x="983754" y="661428"/>
                  </a:lnTo>
                  <a:lnTo>
                    <a:pt x="983754" y="1107033"/>
                  </a:lnTo>
                  <a:lnTo>
                    <a:pt x="1128788" y="1107033"/>
                  </a:lnTo>
                  <a:lnTo>
                    <a:pt x="1128788" y="661428"/>
                  </a:lnTo>
                  <a:lnTo>
                    <a:pt x="1128788" y="550176"/>
                  </a:lnTo>
                  <a:close/>
                </a:path>
                <a:path w="3372484" h="1119505">
                  <a:moveTo>
                    <a:pt x="1505445" y="940562"/>
                  </a:moveTo>
                  <a:lnTo>
                    <a:pt x="1504467" y="899909"/>
                  </a:lnTo>
                  <a:lnTo>
                    <a:pt x="1496771" y="843064"/>
                  </a:lnTo>
                  <a:lnTo>
                    <a:pt x="1470609" y="806094"/>
                  </a:lnTo>
                  <a:lnTo>
                    <a:pt x="1443126" y="791984"/>
                  </a:lnTo>
                  <a:lnTo>
                    <a:pt x="1457871" y="783158"/>
                  </a:lnTo>
                  <a:lnTo>
                    <a:pt x="1487830" y="753973"/>
                  </a:lnTo>
                  <a:lnTo>
                    <a:pt x="1499704" y="708190"/>
                  </a:lnTo>
                  <a:lnTo>
                    <a:pt x="1500505" y="686422"/>
                  </a:lnTo>
                  <a:lnTo>
                    <a:pt x="1498282" y="653796"/>
                  </a:lnTo>
                  <a:lnTo>
                    <a:pt x="1480566" y="599808"/>
                  </a:lnTo>
                  <a:lnTo>
                    <a:pt x="1443380" y="561454"/>
                  </a:lnTo>
                  <a:lnTo>
                    <a:pt x="1376019" y="542061"/>
                  </a:lnTo>
                  <a:lnTo>
                    <a:pt x="1330388" y="539648"/>
                  </a:lnTo>
                  <a:lnTo>
                    <a:pt x="1293368" y="541401"/>
                  </a:lnTo>
                  <a:lnTo>
                    <a:pt x="1235468" y="555434"/>
                  </a:lnTo>
                  <a:lnTo>
                    <a:pt x="1198638" y="584898"/>
                  </a:lnTo>
                  <a:lnTo>
                    <a:pt x="1180363" y="638644"/>
                  </a:lnTo>
                  <a:lnTo>
                    <a:pt x="1178077" y="722642"/>
                  </a:lnTo>
                  <a:lnTo>
                    <a:pt x="1316761" y="722642"/>
                  </a:lnTo>
                  <a:lnTo>
                    <a:pt x="1316850" y="673252"/>
                  </a:lnTo>
                  <a:lnTo>
                    <a:pt x="1317091" y="662406"/>
                  </a:lnTo>
                  <a:lnTo>
                    <a:pt x="1332280" y="625513"/>
                  </a:lnTo>
                  <a:lnTo>
                    <a:pt x="1350441" y="625513"/>
                  </a:lnTo>
                  <a:lnTo>
                    <a:pt x="1366748" y="673252"/>
                  </a:lnTo>
                  <a:lnTo>
                    <a:pt x="1366647" y="708190"/>
                  </a:lnTo>
                  <a:lnTo>
                    <a:pt x="1358176" y="752475"/>
                  </a:lnTo>
                  <a:lnTo>
                    <a:pt x="1306042" y="763955"/>
                  </a:lnTo>
                  <a:lnTo>
                    <a:pt x="1283690" y="764197"/>
                  </a:lnTo>
                  <a:lnTo>
                    <a:pt x="1283690" y="845172"/>
                  </a:lnTo>
                  <a:lnTo>
                    <a:pt x="1329537" y="848436"/>
                  </a:lnTo>
                  <a:lnTo>
                    <a:pt x="1362748" y="878370"/>
                  </a:lnTo>
                  <a:lnTo>
                    <a:pt x="1366748" y="916711"/>
                  </a:lnTo>
                  <a:lnTo>
                    <a:pt x="1366748" y="955319"/>
                  </a:lnTo>
                  <a:lnTo>
                    <a:pt x="1365440" y="997712"/>
                  </a:lnTo>
                  <a:lnTo>
                    <a:pt x="1351038" y="1032395"/>
                  </a:lnTo>
                  <a:lnTo>
                    <a:pt x="1330388" y="1032395"/>
                  </a:lnTo>
                  <a:lnTo>
                    <a:pt x="1317028" y="993038"/>
                  </a:lnTo>
                  <a:lnTo>
                    <a:pt x="1316761" y="885977"/>
                  </a:lnTo>
                  <a:lnTo>
                    <a:pt x="1178077" y="885977"/>
                  </a:lnTo>
                  <a:lnTo>
                    <a:pt x="1178077" y="929982"/>
                  </a:lnTo>
                  <a:lnTo>
                    <a:pt x="1178814" y="966800"/>
                  </a:lnTo>
                  <a:lnTo>
                    <a:pt x="1184770" y="1022680"/>
                  </a:lnTo>
                  <a:lnTo>
                    <a:pt x="1208214" y="1071397"/>
                  </a:lnTo>
                  <a:lnTo>
                    <a:pt x="1239431" y="1096098"/>
                  </a:lnTo>
                  <a:lnTo>
                    <a:pt x="1284109" y="1112761"/>
                  </a:lnTo>
                  <a:lnTo>
                    <a:pt x="1342948" y="1118311"/>
                  </a:lnTo>
                  <a:lnTo>
                    <a:pt x="1370672" y="1117117"/>
                  </a:lnTo>
                  <a:lnTo>
                    <a:pt x="1418234" y="1107554"/>
                  </a:lnTo>
                  <a:lnTo>
                    <a:pt x="1455267" y="1088555"/>
                  </a:lnTo>
                  <a:lnTo>
                    <a:pt x="1481353" y="1060767"/>
                  </a:lnTo>
                  <a:lnTo>
                    <a:pt x="1496910" y="1023378"/>
                  </a:lnTo>
                  <a:lnTo>
                    <a:pt x="1504492" y="971867"/>
                  </a:lnTo>
                  <a:lnTo>
                    <a:pt x="1505445" y="940562"/>
                  </a:lnTo>
                  <a:close/>
                </a:path>
                <a:path w="3372484" h="1119505">
                  <a:moveTo>
                    <a:pt x="1846275" y="550176"/>
                  </a:moveTo>
                  <a:lnTo>
                    <a:pt x="1719910" y="550176"/>
                  </a:lnTo>
                  <a:lnTo>
                    <a:pt x="1698205" y="897356"/>
                  </a:lnTo>
                  <a:lnTo>
                    <a:pt x="1652714" y="550176"/>
                  </a:lnTo>
                  <a:lnTo>
                    <a:pt x="1526794" y="550176"/>
                  </a:lnTo>
                  <a:lnTo>
                    <a:pt x="1603171" y="969187"/>
                  </a:lnTo>
                  <a:lnTo>
                    <a:pt x="1609420" y="1004189"/>
                  </a:lnTo>
                  <a:lnTo>
                    <a:pt x="1610982" y="1013129"/>
                  </a:lnTo>
                  <a:lnTo>
                    <a:pt x="1611503" y="1016330"/>
                  </a:lnTo>
                  <a:lnTo>
                    <a:pt x="1611503" y="1022769"/>
                  </a:lnTo>
                  <a:lnTo>
                    <a:pt x="1569300" y="1035240"/>
                  </a:lnTo>
                  <a:lnTo>
                    <a:pt x="1560614" y="1035240"/>
                  </a:lnTo>
                  <a:lnTo>
                    <a:pt x="1560614" y="1107033"/>
                  </a:lnTo>
                  <a:lnTo>
                    <a:pt x="1645081" y="1107033"/>
                  </a:lnTo>
                  <a:lnTo>
                    <a:pt x="1677568" y="1106081"/>
                  </a:lnTo>
                  <a:lnTo>
                    <a:pt x="1727860" y="1098524"/>
                  </a:lnTo>
                  <a:lnTo>
                    <a:pt x="1771154" y="1071740"/>
                  </a:lnTo>
                  <a:lnTo>
                    <a:pt x="1792020" y="1020699"/>
                  </a:lnTo>
                  <a:lnTo>
                    <a:pt x="1802003" y="959370"/>
                  </a:lnTo>
                  <a:lnTo>
                    <a:pt x="1806765" y="918946"/>
                  </a:lnTo>
                  <a:lnTo>
                    <a:pt x="1809076" y="897356"/>
                  </a:lnTo>
                  <a:lnTo>
                    <a:pt x="1846275" y="550176"/>
                  </a:lnTo>
                  <a:close/>
                </a:path>
                <a:path w="3372484" h="1119505">
                  <a:moveTo>
                    <a:pt x="1969008" y="6921"/>
                  </a:moveTo>
                  <a:lnTo>
                    <a:pt x="1863877" y="6921"/>
                  </a:lnTo>
                  <a:lnTo>
                    <a:pt x="1786026" y="207314"/>
                  </a:lnTo>
                  <a:lnTo>
                    <a:pt x="1786026" y="6921"/>
                  </a:lnTo>
                  <a:lnTo>
                    <a:pt x="1686750" y="6921"/>
                  </a:lnTo>
                  <a:lnTo>
                    <a:pt x="1686750" y="380961"/>
                  </a:lnTo>
                  <a:lnTo>
                    <a:pt x="1790573" y="380961"/>
                  </a:lnTo>
                  <a:lnTo>
                    <a:pt x="1858581" y="207314"/>
                  </a:lnTo>
                  <a:lnTo>
                    <a:pt x="1869732" y="178854"/>
                  </a:lnTo>
                  <a:lnTo>
                    <a:pt x="1869732" y="380961"/>
                  </a:lnTo>
                  <a:lnTo>
                    <a:pt x="1969008" y="380961"/>
                  </a:lnTo>
                  <a:lnTo>
                    <a:pt x="1969008" y="178854"/>
                  </a:lnTo>
                  <a:lnTo>
                    <a:pt x="1969008" y="6921"/>
                  </a:lnTo>
                  <a:close/>
                </a:path>
                <a:path w="3372484" h="1119505">
                  <a:moveTo>
                    <a:pt x="2207666" y="550176"/>
                  </a:moveTo>
                  <a:lnTo>
                    <a:pt x="2062645" y="550176"/>
                  </a:lnTo>
                  <a:lnTo>
                    <a:pt x="2062645" y="749427"/>
                  </a:lnTo>
                  <a:lnTo>
                    <a:pt x="2020392" y="749427"/>
                  </a:lnTo>
                  <a:lnTo>
                    <a:pt x="2020392" y="550176"/>
                  </a:lnTo>
                  <a:lnTo>
                    <a:pt x="1875409" y="550176"/>
                  </a:lnTo>
                  <a:lnTo>
                    <a:pt x="1875409" y="1107033"/>
                  </a:lnTo>
                  <a:lnTo>
                    <a:pt x="2020392" y="1107033"/>
                  </a:lnTo>
                  <a:lnTo>
                    <a:pt x="2020392" y="873302"/>
                  </a:lnTo>
                  <a:lnTo>
                    <a:pt x="2062645" y="873302"/>
                  </a:lnTo>
                  <a:lnTo>
                    <a:pt x="2062645" y="1107033"/>
                  </a:lnTo>
                  <a:lnTo>
                    <a:pt x="2207666" y="1107033"/>
                  </a:lnTo>
                  <a:lnTo>
                    <a:pt x="2207666" y="873302"/>
                  </a:lnTo>
                  <a:lnTo>
                    <a:pt x="2207666" y="749427"/>
                  </a:lnTo>
                  <a:lnTo>
                    <a:pt x="2207666" y="550176"/>
                  </a:lnTo>
                  <a:close/>
                </a:path>
                <a:path w="3372484" h="1119505">
                  <a:moveTo>
                    <a:pt x="2363266" y="6921"/>
                  </a:moveTo>
                  <a:lnTo>
                    <a:pt x="2220099" y="6921"/>
                  </a:lnTo>
                  <a:lnTo>
                    <a:pt x="2186914" y="214147"/>
                  </a:lnTo>
                  <a:lnTo>
                    <a:pt x="2170900" y="123050"/>
                  </a:lnTo>
                  <a:lnTo>
                    <a:pt x="2150465" y="6921"/>
                  </a:lnTo>
                  <a:lnTo>
                    <a:pt x="2009419" y="6921"/>
                  </a:lnTo>
                  <a:lnTo>
                    <a:pt x="2009419" y="380961"/>
                  </a:lnTo>
                  <a:lnTo>
                    <a:pt x="2106980" y="380961"/>
                  </a:lnTo>
                  <a:lnTo>
                    <a:pt x="2106980" y="123050"/>
                  </a:lnTo>
                  <a:lnTo>
                    <a:pt x="2155952" y="380961"/>
                  </a:lnTo>
                  <a:lnTo>
                    <a:pt x="2218296" y="380961"/>
                  </a:lnTo>
                  <a:lnTo>
                    <a:pt x="2248954" y="214147"/>
                  </a:lnTo>
                  <a:lnTo>
                    <a:pt x="2265705" y="123050"/>
                  </a:lnTo>
                  <a:lnTo>
                    <a:pt x="2265705" y="380961"/>
                  </a:lnTo>
                  <a:lnTo>
                    <a:pt x="2363266" y="380961"/>
                  </a:lnTo>
                  <a:lnTo>
                    <a:pt x="2363266" y="123050"/>
                  </a:lnTo>
                  <a:lnTo>
                    <a:pt x="2363266" y="6921"/>
                  </a:lnTo>
                  <a:close/>
                </a:path>
                <a:path w="3372484" h="1119505">
                  <a:moveTo>
                    <a:pt x="2596400" y="781304"/>
                  </a:moveTo>
                  <a:lnTo>
                    <a:pt x="2596134" y="741591"/>
                  </a:lnTo>
                  <a:lnTo>
                    <a:pt x="2594038" y="681393"/>
                  </a:lnTo>
                  <a:lnTo>
                    <a:pt x="2585491" y="633247"/>
                  </a:lnTo>
                  <a:lnTo>
                    <a:pt x="2583726" y="627875"/>
                  </a:lnTo>
                  <a:lnTo>
                    <a:pt x="2554833" y="583679"/>
                  </a:lnTo>
                  <a:lnTo>
                    <a:pt x="2509342" y="553567"/>
                  </a:lnTo>
                  <a:lnTo>
                    <a:pt x="2471547" y="542582"/>
                  </a:lnTo>
                  <a:lnTo>
                    <a:pt x="2451328" y="539889"/>
                  </a:lnTo>
                  <a:lnTo>
                    <a:pt x="2451328" y="953579"/>
                  </a:lnTo>
                  <a:lnTo>
                    <a:pt x="2451125" y="971765"/>
                  </a:lnTo>
                  <a:lnTo>
                    <a:pt x="2447379" y="1011643"/>
                  </a:lnTo>
                  <a:lnTo>
                    <a:pt x="2438450" y="1024661"/>
                  </a:lnTo>
                  <a:lnTo>
                    <a:pt x="2419451" y="1024661"/>
                  </a:lnTo>
                  <a:lnTo>
                    <a:pt x="2407310" y="976515"/>
                  </a:lnTo>
                  <a:lnTo>
                    <a:pt x="2407018" y="953579"/>
                  </a:lnTo>
                  <a:lnTo>
                    <a:pt x="2407018" y="693661"/>
                  </a:lnTo>
                  <a:lnTo>
                    <a:pt x="2410320" y="648538"/>
                  </a:lnTo>
                  <a:lnTo>
                    <a:pt x="2422487" y="633247"/>
                  </a:lnTo>
                  <a:lnTo>
                    <a:pt x="2438552" y="633247"/>
                  </a:lnTo>
                  <a:lnTo>
                    <a:pt x="2451112" y="676046"/>
                  </a:lnTo>
                  <a:lnTo>
                    <a:pt x="2451328" y="953579"/>
                  </a:lnTo>
                  <a:lnTo>
                    <a:pt x="2451328" y="539889"/>
                  </a:lnTo>
                  <a:lnTo>
                    <a:pt x="2450947" y="539826"/>
                  </a:lnTo>
                  <a:lnTo>
                    <a:pt x="2429179" y="538899"/>
                  </a:lnTo>
                  <a:lnTo>
                    <a:pt x="2406408" y="539877"/>
                  </a:lnTo>
                  <a:lnTo>
                    <a:pt x="2365222" y="547636"/>
                  </a:lnTo>
                  <a:lnTo>
                    <a:pt x="2330043" y="562991"/>
                  </a:lnTo>
                  <a:lnTo>
                    <a:pt x="2290635" y="598766"/>
                  </a:lnTo>
                  <a:lnTo>
                    <a:pt x="2268982" y="645464"/>
                  </a:lnTo>
                  <a:lnTo>
                    <a:pt x="2262987" y="709676"/>
                  </a:lnTo>
                  <a:lnTo>
                    <a:pt x="2261997" y="781304"/>
                  </a:lnTo>
                  <a:lnTo>
                    <a:pt x="2261997" y="876592"/>
                  </a:lnTo>
                  <a:lnTo>
                    <a:pt x="2262263" y="916330"/>
                  </a:lnTo>
                  <a:lnTo>
                    <a:pt x="2264308" y="976515"/>
                  </a:lnTo>
                  <a:lnTo>
                    <a:pt x="2274646" y="1030058"/>
                  </a:lnTo>
                  <a:lnTo>
                    <a:pt x="2303564" y="1074267"/>
                  </a:lnTo>
                  <a:lnTo>
                    <a:pt x="2349055" y="1104341"/>
                  </a:lnTo>
                  <a:lnTo>
                    <a:pt x="2386825" y="1115314"/>
                  </a:lnTo>
                  <a:lnTo>
                    <a:pt x="2429179" y="1119009"/>
                  </a:lnTo>
                  <a:lnTo>
                    <a:pt x="2451951" y="1118031"/>
                  </a:lnTo>
                  <a:lnTo>
                    <a:pt x="2493137" y="1110272"/>
                  </a:lnTo>
                  <a:lnTo>
                    <a:pt x="2528328" y="1094917"/>
                  </a:lnTo>
                  <a:lnTo>
                    <a:pt x="2567762" y="1059141"/>
                  </a:lnTo>
                  <a:lnTo>
                    <a:pt x="2585580" y="1024661"/>
                  </a:lnTo>
                  <a:lnTo>
                    <a:pt x="2589403" y="1012456"/>
                  </a:lnTo>
                  <a:lnTo>
                    <a:pt x="2595410" y="948232"/>
                  </a:lnTo>
                  <a:lnTo>
                    <a:pt x="2596400" y="876592"/>
                  </a:lnTo>
                  <a:lnTo>
                    <a:pt x="2596400" y="781304"/>
                  </a:lnTo>
                  <a:close/>
                </a:path>
                <a:path w="3372484" h="1119505">
                  <a:moveTo>
                    <a:pt x="2661805" y="150749"/>
                  </a:moveTo>
                  <a:lnTo>
                    <a:pt x="2661462" y="139700"/>
                  </a:lnTo>
                  <a:lnTo>
                    <a:pt x="2661018" y="125056"/>
                  </a:lnTo>
                  <a:lnTo>
                    <a:pt x="2658668" y="102425"/>
                  </a:lnTo>
                  <a:lnTo>
                    <a:pt x="2641828" y="52108"/>
                  </a:lnTo>
                  <a:lnTo>
                    <a:pt x="2605519" y="18161"/>
                  </a:lnTo>
                  <a:lnTo>
                    <a:pt x="2549321" y="1143"/>
                  </a:lnTo>
                  <a:lnTo>
                    <a:pt x="2548077" y="1092"/>
                  </a:lnTo>
                  <a:lnTo>
                    <a:pt x="2548077" y="112369"/>
                  </a:lnTo>
                  <a:lnTo>
                    <a:pt x="2548077" y="139700"/>
                  </a:lnTo>
                  <a:lnTo>
                    <a:pt x="2514003" y="139700"/>
                  </a:lnTo>
                  <a:lnTo>
                    <a:pt x="2514003" y="112369"/>
                  </a:lnTo>
                  <a:lnTo>
                    <a:pt x="2516911" y="73596"/>
                  </a:lnTo>
                  <a:lnTo>
                    <a:pt x="2523820" y="66395"/>
                  </a:lnTo>
                  <a:lnTo>
                    <a:pt x="2538425" y="66395"/>
                  </a:lnTo>
                  <a:lnTo>
                    <a:pt x="2548077" y="112369"/>
                  </a:lnTo>
                  <a:lnTo>
                    <a:pt x="2548077" y="1092"/>
                  </a:lnTo>
                  <a:lnTo>
                    <a:pt x="2526398" y="0"/>
                  </a:lnTo>
                  <a:lnTo>
                    <a:pt x="2507361" y="939"/>
                  </a:lnTo>
                  <a:lnTo>
                    <a:pt x="2489454" y="3759"/>
                  </a:lnTo>
                  <a:lnTo>
                    <a:pt x="2442934" y="23456"/>
                  </a:lnTo>
                  <a:lnTo>
                    <a:pt x="2413584" y="58496"/>
                  </a:lnTo>
                  <a:lnTo>
                    <a:pt x="2401112" y="112699"/>
                  </a:lnTo>
                  <a:lnTo>
                    <a:pt x="2400287" y="135940"/>
                  </a:lnTo>
                  <a:lnTo>
                    <a:pt x="2400287" y="245122"/>
                  </a:lnTo>
                  <a:lnTo>
                    <a:pt x="2403665" y="296583"/>
                  </a:lnTo>
                  <a:lnTo>
                    <a:pt x="2420404" y="339496"/>
                  </a:lnTo>
                  <a:lnTo>
                    <a:pt x="2457500" y="371729"/>
                  </a:lnTo>
                  <a:lnTo>
                    <a:pt x="2500325" y="385279"/>
                  </a:lnTo>
                  <a:lnTo>
                    <a:pt x="2534297" y="387883"/>
                  </a:lnTo>
                  <a:lnTo>
                    <a:pt x="2552128" y="387210"/>
                  </a:lnTo>
                  <a:lnTo>
                    <a:pt x="2596184" y="377329"/>
                  </a:lnTo>
                  <a:lnTo>
                    <a:pt x="2628404" y="355409"/>
                  </a:lnTo>
                  <a:lnTo>
                    <a:pt x="2651620" y="321525"/>
                  </a:lnTo>
                  <a:lnTo>
                    <a:pt x="2654503" y="315112"/>
                  </a:lnTo>
                  <a:lnTo>
                    <a:pt x="2661526" y="268617"/>
                  </a:lnTo>
                  <a:lnTo>
                    <a:pt x="2661805" y="252234"/>
                  </a:lnTo>
                  <a:lnTo>
                    <a:pt x="2661805" y="224536"/>
                  </a:lnTo>
                  <a:lnTo>
                    <a:pt x="2553855" y="224536"/>
                  </a:lnTo>
                  <a:lnTo>
                    <a:pt x="2553855" y="274002"/>
                  </a:lnTo>
                  <a:lnTo>
                    <a:pt x="2553576" y="286854"/>
                  </a:lnTo>
                  <a:lnTo>
                    <a:pt x="2540673" y="321525"/>
                  </a:lnTo>
                  <a:lnTo>
                    <a:pt x="2524887" y="321525"/>
                  </a:lnTo>
                  <a:lnTo>
                    <a:pt x="2514003" y="200279"/>
                  </a:lnTo>
                  <a:lnTo>
                    <a:pt x="2661805" y="200279"/>
                  </a:lnTo>
                  <a:lnTo>
                    <a:pt x="2661805" y="150749"/>
                  </a:lnTo>
                  <a:close/>
                </a:path>
                <a:path w="3372484" h="1119505">
                  <a:moveTo>
                    <a:pt x="2966072" y="6921"/>
                  </a:moveTo>
                  <a:lnTo>
                    <a:pt x="2852953" y="6921"/>
                  </a:lnTo>
                  <a:lnTo>
                    <a:pt x="2852953" y="141414"/>
                  </a:lnTo>
                  <a:lnTo>
                    <a:pt x="2811970" y="141414"/>
                  </a:lnTo>
                  <a:lnTo>
                    <a:pt x="2811970" y="6921"/>
                  </a:lnTo>
                  <a:lnTo>
                    <a:pt x="2698826" y="6921"/>
                  </a:lnTo>
                  <a:lnTo>
                    <a:pt x="2698826" y="380961"/>
                  </a:lnTo>
                  <a:lnTo>
                    <a:pt x="2811970" y="380961"/>
                  </a:lnTo>
                  <a:lnTo>
                    <a:pt x="2811970" y="242989"/>
                  </a:lnTo>
                  <a:lnTo>
                    <a:pt x="2852953" y="242989"/>
                  </a:lnTo>
                  <a:lnTo>
                    <a:pt x="2852953" y="380961"/>
                  </a:lnTo>
                  <a:lnTo>
                    <a:pt x="2966072" y="380961"/>
                  </a:lnTo>
                  <a:lnTo>
                    <a:pt x="2966072" y="242989"/>
                  </a:lnTo>
                  <a:lnTo>
                    <a:pt x="2966072" y="141414"/>
                  </a:lnTo>
                  <a:lnTo>
                    <a:pt x="2966072" y="6921"/>
                  </a:lnTo>
                  <a:close/>
                </a:path>
                <a:path w="3372484" h="1119505">
                  <a:moveTo>
                    <a:pt x="2987332" y="924585"/>
                  </a:moveTo>
                  <a:lnTo>
                    <a:pt x="2982836" y="877125"/>
                  </a:lnTo>
                  <a:lnTo>
                    <a:pt x="2958363" y="831545"/>
                  </a:lnTo>
                  <a:lnTo>
                    <a:pt x="2924225" y="812723"/>
                  </a:lnTo>
                  <a:lnTo>
                    <a:pt x="2901073" y="806107"/>
                  </a:lnTo>
                  <a:lnTo>
                    <a:pt x="2921749" y="800379"/>
                  </a:lnTo>
                  <a:lnTo>
                    <a:pt x="2938716" y="793559"/>
                  </a:lnTo>
                  <a:lnTo>
                    <a:pt x="2951975" y="785622"/>
                  </a:lnTo>
                  <a:lnTo>
                    <a:pt x="2961487" y="776516"/>
                  </a:lnTo>
                  <a:lnTo>
                    <a:pt x="2965805" y="769137"/>
                  </a:lnTo>
                  <a:lnTo>
                    <a:pt x="2968180" y="765086"/>
                  </a:lnTo>
                  <a:lnTo>
                    <a:pt x="2972955" y="749960"/>
                  </a:lnTo>
                  <a:lnTo>
                    <a:pt x="2975800" y="731113"/>
                  </a:lnTo>
                  <a:lnTo>
                    <a:pt x="2976753" y="708571"/>
                  </a:lnTo>
                  <a:lnTo>
                    <a:pt x="2975406" y="674979"/>
                  </a:lnTo>
                  <a:lnTo>
                    <a:pt x="2964611" y="622655"/>
                  </a:lnTo>
                  <a:lnTo>
                    <a:pt x="2943491" y="589076"/>
                  </a:lnTo>
                  <a:lnTo>
                    <a:pt x="2898368" y="560857"/>
                  </a:lnTo>
                  <a:lnTo>
                    <a:pt x="2854909" y="552843"/>
                  </a:lnTo>
                  <a:lnTo>
                    <a:pt x="2842298" y="551942"/>
                  </a:lnTo>
                  <a:lnTo>
                    <a:pt x="2842298" y="698246"/>
                  </a:lnTo>
                  <a:lnTo>
                    <a:pt x="2842298" y="907834"/>
                  </a:lnTo>
                  <a:lnTo>
                    <a:pt x="2842298" y="959904"/>
                  </a:lnTo>
                  <a:lnTo>
                    <a:pt x="2841790" y="975233"/>
                  </a:lnTo>
                  <a:lnTo>
                    <a:pt x="2820365" y="1009065"/>
                  </a:lnTo>
                  <a:lnTo>
                    <a:pt x="2795803" y="1011999"/>
                  </a:lnTo>
                  <a:lnTo>
                    <a:pt x="2795803" y="855687"/>
                  </a:lnTo>
                  <a:lnTo>
                    <a:pt x="2834919" y="864273"/>
                  </a:lnTo>
                  <a:lnTo>
                    <a:pt x="2842298" y="907834"/>
                  </a:lnTo>
                  <a:lnTo>
                    <a:pt x="2842298" y="698246"/>
                  </a:lnTo>
                  <a:lnTo>
                    <a:pt x="2840875" y="738009"/>
                  </a:lnTo>
                  <a:lnTo>
                    <a:pt x="2810027" y="768794"/>
                  </a:lnTo>
                  <a:lnTo>
                    <a:pt x="2806636" y="768794"/>
                  </a:lnTo>
                  <a:lnTo>
                    <a:pt x="2801937" y="768883"/>
                  </a:lnTo>
                  <a:lnTo>
                    <a:pt x="2795803" y="769137"/>
                  </a:lnTo>
                  <a:lnTo>
                    <a:pt x="2795803" y="645210"/>
                  </a:lnTo>
                  <a:lnTo>
                    <a:pt x="2834424" y="654596"/>
                  </a:lnTo>
                  <a:lnTo>
                    <a:pt x="2842298" y="698246"/>
                  </a:lnTo>
                  <a:lnTo>
                    <a:pt x="2842298" y="551942"/>
                  </a:lnTo>
                  <a:lnTo>
                    <a:pt x="2826969" y="550837"/>
                  </a:lnTo>
                  <a:lnTo>
                    <a:pt x="2794901" y="550176"/>
                  </a:lnTo>
                  <a:lnTo>
                    <a:pt x="2650833" y="550176"/>
                  </a:lnTo>
                  <a:lnTo>
                    <a:pt x="2650833" y="1107033"/>
                  </a:lnTo>
                  <a:lnTo>
                    <a:pt x="2818003" y="1107033"/>
                  </a:lnTo>
                  <a:lnTo>
                    <a:pt x="2857944" y="1106411"/>
                  </a:lnTo>
                  <a:lnTo>
                    <a:pt x="2915678" y="1101432"/>
                  </a:lnTo>
                  <a:lnTo>
                    <a:pt x="2957741" y="1082738"/>
                  </a:lnTo>
                  <a:lnTo>
                    <a:pt x="2980042" y="1044435"/>
                  </a:lnTo>
                  <a:lnTo>
                    <a:pt x="2986519" y="1002626"/>
                  </a:lnTo>
                  <a:lnTo>
                    <a:pt x="2987332" y="976223"/>
                  </a:lnTo>
                  <a:lnTo>
                    <a:pt x="2987332" y="924585"/>
                  </a:lnTo>
                  <a:close/>
                </a:path>
                <a:path w="3372484" h="1119505">
                  <a:moveTo>
                    <a:pt x="3288868" y="6921"/>
                  </a:moveTo>
                  <a:lnTo>
                    <a:pt x="3183725" y="6921"/>
                  </a:lnTo>
                  <a:lnTo>
                    <a:pt x="3105886" y="207314"/>
                  </a:lnTo>
                  <a:lnTo>
                    <a:pt x="3105886" y="6921"/>
                  </a:lnTo>
                  <a:lnTo>
                    <a:pt x="3006598" y="6921"/>
                  </a:lnTo>
                  <a:lnTo>
                    <a:pt x="3006598" y="380961"/>
                  </a:lnTo>
                  <a:lnTo>
                    <a:pt x="3110433" y="380961"/>
                  </a:lnTo>
                  <a:lnTo>
                    <a:pt x="3178429" y="207314"/>
                  </a:lnTo>
                  <a:lnTo>
                    <a:pt x="3189579" y="178854"/>
                  </a:lnTo>
                  <a:lnTo>
                    <a:pt x="3189579" y="380961"/>
                  </a:lnTo>
                  <a:lnTo>
                    <a:pt x="3288868" y="380961"/>
                  </a:lnTo>
                  <a:lnTo>
                    <a:pt x="3288868" y="178854"/>
                  </a:lnTo>
                  <a:lnTo>
                    <a:pt x="3288868" y="6921"/>
                  </a:lnTo>
                  <a:close/>
                </a:path>
                <a:path w="3372484" h="1119505">
                  <a:moveTo>
                    <a:pt x="3372167" y="1107033"/>
                  </a:moveTo>
                  <a:lnTo>
                    <a:pt x="3357295" y="1007059"/>
                  </a:lnTo>
                  <a:lnTo>
                    <a:pt x="3342640" y="908532"/>
                  </a:lnTo>
                  <a:lnTo>
                    <a:pt x="3307753" y="673950"/>
                  </a:lnTo>
                  <a:lnTo>
                    <a:pt x="3289350" y="550176"/>
                  </a:lnTo>
                  <a:lnTo>
                    <a:pt x="3212477" y="550176"/>
                  </a:lnTo>
                  <a:lnTo>
                    <a:pt x="3212477" y="908532"/>
                  </a:lnTo>
                  <a:lnTo>
                    <a:pt x="3163328" y="908532"/>
                  </a:lnTo>
                  <a:lnTo>
                    <a:pt x="3170440" y="835444"/>
                  </a:lnTo>
                  <a:lnTo>
                    <a:pt x="3175876" y="788530"/>
                  </a:lnTo>
                  <a:lnTo>
                    <a:pt x="3182569" y="734695"/>
                  </a:lnTo>
                  <a:lnTo>
                    <a:pt x="3190519" y="673950"/>
                  </a:lnTo>
                  <a:lnTo>
                    <a:pt x="3195129" y="728103"/>
                  </a:lnTo>
                  <a:lnTo>
                    <a:pt x="3199612" y="778637"/>
                  </a:lnTo>
                  <a:lnTo>
                    <a:pt x="3203994" y="825538"/>
                  </a:lnTo>
                  <a:lnTo>
                    <a:pt x="3208274" y="868832"/>
                  </a:lnTo>
                  <a:lnTo>
                    <a:pt x="3212477" y="908532"/>
                  </a:lnTo>
                  <a:lnTo>
                    <a:pt x="3212477" y="550176"/>
                  </a:lnTo>
                  <a:lnTo>
                    <a:pt x="3079915" y="550176"/>
                  </a:lnTo>
                  <a:lnTo>
                    <a:pt x="3006433" y="1107033"/>
                  </a:lnTo>
                  <a:lnTo>
                    <a:pt x="3156293" y="1107033"/>
                  </a:lnTo>
                  <a:lnTo>
                    <a:pt x="3164128" y="1007059"/>
                  </a:lnTo>
                  <a:lnTo>
                    <a:pt x="3216364" y="1007059"/>
                  </a:lnTo>
                  <a:lnTo>
                    <a:pt x="3224199" y="1107033"/>
                  </a:lnTo>
                  <a:lnTo>
                    <a:pt x="3372167" y="1107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2054" y="391824"/>
              <a:ext cx="2635667" cy="201387"/>
            </a:xfrm>
            <a:prstGeom prst="rect">
              <a:avLst/>
            </a:prstGeom>
          </p:spPr>
        </p:pic>
        <p:sp>
          <p:nvSpPr>
            <p:cNvPr id="16" name="object 8"/>
            <p:cNvSpPr/>
            <p:nvPr/>
          </p:nvSpPr>
          <p:spPr>
            <a:xfrm>
              <a:off x="5072054" y="699152"/>
              <a:ext cx="2635885" cy="620395"/>
            </a:xfrm>
            <a:custGeom>
              <a:avLst/>
              <a:gdLst/>
              <a:ahLst/>
              <a:cxnLst/>
              <a:rect l="l" t="t" r="r" b="b"/>
              <a:pathLst>
                <a:path w="2635884" h="620394">
                  <a:moveTo>
                    <a:pt x="135431" y="10533"/>
                  </a:moveTo>
                  <a:lnTo>
                    <a:pt x="0" y="10533"/>
                  </a:lnTo>
                  <a:lnTo>
                    <a:pt x="0" y="530730"/>
                  </a:lnTo>
                  <a:lnTo>
                    <a:pt x="135431" y="530730"/>
                  </a:lnTo>
                  <a:lnTo>
                    <a:pt x="136130" y="310431"/>
                  </a:lnTo>
                  <a:lnTo>
                    <a:pt x="291444" y="310431"/>
                  </a:lnTo>
                  <a:lnTo>
                    <a:pt x="284636" y="299293"/>
                  </a:lnTo>
                  <a:lnTo>
                    <a:pt x="256061" y="280351"/>
                  </a:lnTo>
                  <a:lnTo>
                    <a:pt x="215916" y="270305"/>
                  </a:lnTo>
                  <a:lnTo>
                    <a:pt x="256061" y="260337"/>
                  </a:lnTo>
                  <a:lnTo>
                    <a:pt x="284636" y="241636"/>
                  </a:lnTo>
                  <a:lnTo>
                    <a:pt x="291743" y="230179"/>
                  </a:lnTo>
                  <a:lnTo>
                    <a:pt x="136130" y="230179"/>
                  </a:lnTo>
                  <a:lnTo>
                    <a:pt x="135431" y="10533"/>
                  </a:lnTo>
                  <a:close/>
                </a:path>
                <a:path w="2635884" h="620394">
                  <a:moveTo>
                    <a:pt x="291444" y="310431"/>
                  </a:moveTo>
                  <a:lnTo>
                    <a:pt x="136130" y="310431"/>
                  </a:lnTo>
                  <a:lnTo>
                    <a:pt x="144842" y="311321"/>
                  </a:lnTo>
                  <a:lnTo>
                    <a:pt x="152732" y="313636"/>
                  </a:lnTo>
                  <a:lnTo>
                    <a:pt x="176838" y="344293"/>
                  </a:lnTo>
                  <a:lnTo>
                    <a:pt x="177562" y="353494"/>
                  </a:lnTo>
                  <a:lnTo>
                    <a:pt x="177562" y="454902"/>
                  </a:lnTo>
                  <a:lnTo>
                    <a:pt x="178917" y="480722"/>
                  </a:lnTo>
                  <a:lnTo>
                    <a:pt x="182980" y="501973"/>
                  </a:lnTo>
                  <a:lnTo>
                    <a:pt x="189753" y="518645"/>
                  </a:lnTo>
                  <a:lnTo>
                    <a:pt x="199233" y="530730"/>
                  </a:lnTo>
                  <a:lnTo>
                    <a:pt x="324178" y="530730"/>
                  </a:lnTo>
                  <a:lnTo>
                    <a:pt x="316306" y="516103"/>
                  </a:lnTo>
                  <a:lnTo>
                    <a:pt x="310722" y="497191"/>
                  </a:lnTo>
                  <a:lnTo>
                    <a:pt x="307428" y="474007"/>
                  </a:lnTo>
                  <a:lnTo>
                    <a:pt x="306424" y="446562"/>
                  </a:lnTo>
                  <a:lnTo>
                    <a:pt x="307075" y="363794"/>
                  </a:lnTo>
                  <a:lnTo>
                    <a:pt x="301641" y="327113"/>
                  </a:lnTo>
                  <a:lnTo>
                    <a:pt x="291444" y="310431"/>
                  </a:lnTo>
                  <a:close/>
                </a:path>
                <a:path w="2635884" h="620394">
                  <a:moveTo>
                    <a:pt x="324178" y="10533"/>
                  </a:moveTo>
                  <a:lnTo>
                    <a:pt x="199233" y="10533"/>
                  </a:lnTo>
                  <a:lnTo>
                    <a:pt x="190244" y="22615"/>
                  </a:lnTo>
                  <a:lnTo>
                    <a:pt x="183627" y="39276"/>
                  </a:lnTo>
                  <a:lnTo>
                    <a:pt x="179395" y="60499"/>
                  </a:lnTo>
                  <a:lnTo>
                    <a:pt x="177562" y="86267"/>
                  </a:lnTo>
                  <a:lnTo>
                    <a:pt x="174999" y="187768"/>
                  </a:lnTo>
                  <a:lnTo>
                    <a:pt x="172098" y="205962"/>
                  </a:lnTo>
                  <a:lnTo>
                    <a:pt x="164652" y="219092"/>
                  </a:lnTo>
                  <a:lnTo>
                    <a:pt x="152663" y="227163"/>
                  </a:lnTo>
                  <a:lnTo>
                    <a:pt x="136130" y="230179"/>
                  </a:lnTo>
                  <a:lnTo>
                    <a:pt x="291743" y="230179"/>
                  </a:lnTo>
                  <a:lnTo>
                    <a:pt x="301641" y="214223"/>
                  </a:lnTo>
                  <a:lnTo>
                    <a:pt x="307075" y="178121"/>
                  </a:lnTo>
                  <a:lnTo>
                    <a:pt x="306424" y="88924"/>
                  </a:lnTo>
                  <a:lnTo>
                    <a:pt x="307428" y="61758"/>
                  </a:lnTo>
                  <a:lnTo>
                    <a:pt x="310722" y="39626"/>
                  </a:lnTo>
                  <a:lnTo>
                    <a:pt x="316306" y="22545"/>
                  </a:lnTo>
                  <a:lnTo>
                    <a:pt x="324178" y="10533"/>
                  </a:lnTo>
                  <a:close/>
                </a:path>
                <a:path w="2635884" h="620394">
                  <a:moveTo>
                    <a:pt x="504819" y="0"/>
                  </a:moveTo>
                  <a:lnTo>
                    <a:pt x="463639" y="3629"/>
                  </a:lnTo>
                  <a:lnTo>
                    <a:pt x="412210" y="22507"/>
                  </a:lnTo>
                  <a:lnTo>
                    <a:pt x="375396" y="55925"/>
                  </a:lnTo>
                  <a:lnTo>
                    <a:pt x="355172" y="99548"/>
                  </a:lnTo>
                  <a:lnTo>
                    <a:pt x="349568" y="159527"/>
                  </a:lnTo>
                  <a:lnTo>
                    <a:pt x="348649" y="226451"/>
                  </a:lnTo>
                  <a:lnTo>
                    <a:pt x="348649" y="315464"/>
                  </a:lnTo>
                  <a:lnTo>
                    <a:pt x="349615" y="383700"/>
                  </a:lnTo>
                  <a:lnTo>
                    <a:pt x="352468" y="427921"/>
                  </a:lnTo>
                  <a:lnTo>
                    <a:pt x="367509" y="473376"/>
                  </a:lnTo>
                  <a:lnTo>
                    <a:pt x="400005" y="511184"/>
                  </a:lnTo>
                  <a:lnTo>
                    <a:pt x="447093" y="534187"/>
                  </a:lnTo>
                  <a:lnTo>
                    <a:pt x="504819" y="541915"/>
                  </a:lnTo>
                  <a:lnTo>
                    <a:pt x="526096" y="541007"/>
                  </a:lnTo>
                  <a:lnTo>
                    <a:pt x="564577" y="533755"/>
                  </a:lnTo>
                  <a:lnTo>
                    <a:pt x="611432" y="509833"/>
                  </a:lnTo>
                  <a:lnTo>
                    <a:pt x="642990" y="472173"/>
                  </a:lnTo>
                  <a:lnTo>
                    <a:pt x="650935" y="453787"/>
                  </a:lnTo>
                  <a:lnTo>
                    <a:pt x="495730" y="453787"/>
                  </a:lnTo>
                  <a:lnTo>
                    <a:pt x="490139" y="450291"/>
                  </a:lnTo>
                  <a:lnTo>
                    <a:pt x="484395" y="408810"/>
                  </a:lnTo>
                  <a:lnTo>
                    <a:pt x="484127" y="387374"/>
                  </a:lnTo>
                  <a:lnTo>
                    <a:pt x="484127" y="144569"/>
                  </a:lnTo>
                  <a:lnTo>
                    <a:pt x="487213" y="102414"/>
                  </a:lnTo>
                  <a:lnTo>
                    <a:pt x="498574" y="88131"/>
                  </a:lnTo>
                  <a:lnTo>
                    <a:pt x="650849" y="88131"/>
                  </a:lnTo>
                  <a:lnTo>
                    <a:pt x="649193" y="83118"/>
                  </a:lnTo>
                  <a:lnTo>
                    <a:pt x="622207" y="41825"/>
                  </a:lnTo>
                  <a:lnTo>
                    <a:pt x="579710" y="13702"/>
                  </a:lnTo>
                  <a:lnTo>
                    <a:pt x="525158" y="863"/>
                  </a:lnTo>
                  <a:lnTo>
                    <a:pt x="504819" y="0"/>
                  </a:lnTo>
                  <a:close/>
                </a:path>
                <a:path w="2635884" h="620394">
                  <a:moveTo>
                    <a:pt x="650849" y="88131"/>
                  </a:moveTo>
                  <a:lnTo>
                    <a:pt x="513579" y="88131"/>
                  </a:lnTo>
                  <a:lnTo>
                    <a:pt x="518986" y="91533"/>
                  </a:lnTo>
                  <a:lnTo>
                    <a:pt x="521602" y="98267"/>
                  </a:lnTo>
                  <a:lnTo>
                    <a:pt x="525514" y="387374"/>
                  </a:lnTo>
                  <a:lnTo>
                    <a:pt x="525328" y="404364"/>
                  </a:lnTo>
                  <a:lnTo>
                    <a:pt x="519314" y="449729"/>
                  </a:lnTo>
                  <a:lnTo>
                    <a:pt x="513488" y="453787"/>
                  </a:lnTo>
                  <a:lnTo>
                    <a:pt x="650935" y="453787"/>
                  </a:lnTo>
                  <a:lnTo>
                    <a:pt x="658953" y="407243"/>
                  </a:lnTo>
                  <a:lnTo>
                    <a:pt x="660809" y="351800"/>
                  </a:lnTo>
                  <a:lnTo>
                    <a:pt x="661038" y="315464"/>
                  </a:lnTo>
                  <a:lnTo>
                    <a:pt x="661038" y="226451"/>
                  </a:lnTo>
                  <a:lnTo>
                    <a:pt x="660047" y="158232"/>
                  </a:lnTo>
                  <a:lnTo>
                    <a:pt x="657169" y="113993"/>
                  </a:lnTo>
                  <a:lnTo>
                    <a:pt x="654189" y="98243"/>
                  </a:lnTo>
                  <a:lnTo>
                    <a:pt x="650849" y="88131"/>
                  </a:lnTo>
                  <a:close/>
                </a:path>
                <a:path w="2635884" h="620394">
                  <a:moveTo>
                    <a:pt x="1041982" y="10533"/>
                  </a:moveTo>
                  <a:lnTo>
                    <a:pt x="731594" y="10533"/>
                  </a:lnTo>
                  <a:lnTo>
                    <a:pt x="731594" y="393386"/>
                  </a:lnTo>
                  <a:lnTo>
                    <a:pt x="731016" y="409387"/>
                  </a:lnTo>
                  <a:lnTo>
                    <a:pt x="699633" y="440903"/>
                  </a:lnTo>
                  <a:lnTo>
                    <a:pt x="688207" y="441294"/>
                  </a:lnTo>
                  <a:lnTo>
                    <a:pt x="688207" y="530730"/>
                  </a:lnTo>
                  <a:lnTo>
                    <a:pt x="709317" y="530730"/>
                  </a:lnTo>
                  <a:lnTo>
                    <a:pt x="740421" y="530320"/>
                  </a:lnTo>
                  <a:lnTo>
                    <a:pt x="789032" y="527071"/>
                  </a:lnTo>
                  <a:lnTo>
                    <a:pt x="833136" y="513146"/>
                  </a:lnTo>
                  <a:lnTo>
                    <a:pt x="858620" y="477759"/>
                  </a:lnTo>
                  <a:lnTo>
                    <a:pt x="866131" y="436007"/>
                  </a:lnTo>
                  <a:lnTo>
                    <a:pt x="867073" y="114461"/>
                  </a:lnTo>
                  <a:lnTo>
                    <a:pt x="1041982" y="114461"/>
                  </a:lnTo>
                  <a:lnTo>
                    <a:pt x="1041982" y="10533"/>
                  </a:lnTo>
                  <a:close/>
                </a:path>
                <a:path w="2635884" h="620394">
                  <a:moveTo>
                    <a:pt x="1041982" y="114461"/>
                  </a:moveTo>
                  <a:lnTo>
                    <a:pt x="906504" y="114461"/>
                  </a:lnTo>
                  <a:lnTo>
                    <a:pt x="906504" y="530730"/>
                  </a:lnTo>
                  <a:lnTo>
                    <a:pt x="1041982" y="530730"/>
                  </a:lnTo>
                  <a:lnTo>
                    <a:pt x="1041982" y="114461"/>
                  </a:lnTo>
                  <a:close/>
                </a:path>
                <a:path w="2635884" h="620394">
                  <a:moveTo>
                    <a:pt x="1426049" y="10533"/>
                  </a:moveTo>
                  <a:lnTo>
                    <a:pt x="1115664" y="10533"/>
                  </a:lnTo>
                  <a:lnTo>
                    <a:pt x="1115664" y="393386"/>
                  </a:lnTo>
                  <a:lnTo>
                    <a:pt x="1115086" y="409387"/>
                  </a:lnTo>
                  <a:lnTo>
                    <a:pt x="1083699" y="440903"/>
                  </a:lnTo>
                  <a:lnTo>
                    <a:pt x="1072273" y="441294"/>
                  </a:lnTo>
                  <a:lnTo>
                    <a:pt x="1072273" y="530730"/>
                  </a:lnTo>
                  <a:lnTo>
                    <a:pt x="1093387" y="530730"/>
                  </a:lnTo>
                  <a:lnTo>
                    <a:pt x="1124490" y="530320"/>
                  </a:lnTo>
                  <a:lnTo>
                    <a:pt x="1173099" y="527071"/>
                  </a:lnTo>
                  <a:lnTo>
                    <a:pt x="1217203" y="513146"/>
                  </a:lnTo>
                  <a:lnTo>
                    <a:pt x="1242688" y="477759"/>
                  </a:lnTo>
                  <a:lnTo>
                    <a:pt x="1250200" y="436007"/>
                  </a:lnTo>
                  <a:lnTo>
                    <a:pt x="1251143" y="114461"/>
                  </a:lnTo>
                  <a:lnTo>
                    <a:pt x="1426049" y="114461"/>
                  </a:lnTo>
                  <a:lnTo>
                    <a:pt x="1426049" y="10533"/>
                  </a:lnTo>
                  <a:close/>
                </a:path>
                <a:path w="2635884" h="620394">
                  <a:moveTo>
                    <a:pt x="1426049" y="114461"/>
                  </a:moveTo>
                  <a:lnTo>
                    <a:pt x="1290570" y="114461"/>
                  </a:lnTo>
                  <a:lnTo>
                    <a:pt x="1290570" y="530730"/>
                  </a:lnTo>
                  <a:lnTo>
                    <a:pt x="1426049" y="530730"/>
                  </a:lnTo>
                  <a:lnTo>
                    <a:pt x="1426049" y="114461"/>
                  </a:lnTo>
                  <a:close/>
                </a:path>
                <a:path w="2635884" h="620394">
                  <a:moveTo>
                    <a:pt x="1705582" y="10533"/>
                  </a:moveTo>
                  <a:lnTo>
                    <a:pt x="1480017" y="10533"/>
                  </a:lnTo>
                  <a:lnTo>
                    <a:pt x="1480017" y="530730"/>
                  </a:lnTo>
                  <a:lnTo>
                    <a:pt x="1714765" y="530730"/>
                  </a:lnTo>
                  <a:lnTo>
                    <a:pt x="1714765" y="426801"/>
                  </a:lnTo>
                  <a:lnTo>
                    <a:pt x="1615448" y="426801"/>
                  </a:lnTo>
                  <a:lnTo>
                    <a:pt x="1615448" y="312389"/>
                  </a:lnTo>
                  <a:lnTo>
                    <a:pt x="1699663" y="312389"/>
                  </a:lnTo>
                  <a:lnTo>
                    <a:pt x="1699663" y="213728"/>
                  </a:lnTo>
                  <a:lnTo>
                    <a:pt x="1615448" y="213728"/>
                  </a:lnTo>
                  <a:lnTo>
                    <a:pt x="1615448" y="114461"/>
                  </a:lnTo>
                  <a:lnTo>
                    <a:pt x="1705582" y="114461"/>
                  </a:lnTo>
                  <a:lnTo>
                    <a:pt x="1705582" y="10533"/>
                  </a:lnTo>
                  <a:close/>
                </a:path>
                <a:path w="2635884" h="620394">
                  <a:moveTo>
                    <a:pt x="2112299" y="10533"/>
                  </a:moveTo>
                  <a:lnTo>
                    <a:pt x="1812448" y="10533"/>
                  </a:lnTo>
                  <a:lnTo>
                    <a:pt x="1812448" y="26333"/>
                  </a:lnTo>
                  <a:lnTo>
                    <a:pt x="1811560" y="86870"/>
                  </a:lnTo>
                  <a:lnTo>
                    <a:pt x="1808911" y="145016"/>
                  </a:lnTo>
                  <a:lnTo>
                    <a:pt x="1804523" y="200760"/>
                  </a:lnTo>
                  <a:lnTo>
                    <a:pt x="1798419" y="254087"/>
                  </a:lnTo>
                  <a:lnTo>
                    <a:pt x="1790916" y="303679"/>
                  </a:lnTo>
                  <a:lnTo>
                    <a:pt x="1782405" y="348227"/>
                  </a:lnTo>
                  <a:lnTo>
                    <a:pt x="1772906" y="387742"/>
                  </a:lnTo>
                  <a:lnTo>
                    <a:pt x="1762441" y="422233"/>
                  </a:lnTo>
                  <a:lnTo>
                    <a:pt x="1734803" y="422233"/>
                  </a:lnTo>
                  <a:lnTo>
                    <a:pt x="1734803" y="620161"/>
                  </a:lnTo>
                  <a:lnTo>
                    <a:pt x="1828198" y="620161"/>
                  </a:lnTo>
                  <a:lnTo>
                    <a:pt x="1828198" y="530730"/>
                  </a:lnTo>
                  <a:lnTo>
                    <a:pt x="2139937" y="530730"/>
                  </a:lnTo>
                  <a:lnTo>
                    <a:pt x="2139937" y="421581"/>
                  </a:lnTo>
                  <a:lnTo>
                    <a:pt x="1904493" y="421581"/>
                  </a:lnTo>
                  <a:lnTo>
                    <a:pt x="1914340" y="369997"/>
                  </a:lnTo>
                  <a:lnTo>
                    <a:pt x="1922401" y="318748"/>
                  </a:lnTo>
                  <a:lnTo>
                    <a:pt x="1928673" y="267828"/>
                  </a:lnTo>
                  <a:lnTo>
                    <a:pt x="1933155" y="217230"/>
                  </a:lnTo>
                  <a:lnTo>
                    <a:pt x="1935845" y="166949"/>
                  </a:lnTo>
                  <a:lnTo>
                    <a:pt x="1936742" y="116978"/>
                  </a:lnTo>
                  <a:lnTo>
                    <a:pt x="1936742" y="113155"/>
                  </a:lnTo>
                  <a:lnTo>
                    <a:pt x="2112299" y="113155"/>
                  </a:lnTo>
                  <a:lnTo>
                    <a:pt x="2112299" y="10533"/>
                  </a:lnTo>
                  <a:close/>
                </a:path>
                <a:path w="2635884" h="620394">
                  <a:moveTo>
                    <a:pt x="2139937" y="530730"/>
                  </a:moveTo>
                  <a:lnTo>
                    <a:pt x="2046541" y="530730"/>
                  </a:lnTo>
                  <a:lnTo>
                    <a:pt x="2046541" y="620161"/>
                  </a:lnTo>
                  <a:lnTo>
                    <a:pt x="2139937" y="620161"/>
                  </a:lnTo>
                  <a:lnTo>
                    <a:pt x="2139937" y="530730"/>
                  </a:lnTo>
                  <a:close/>
                </a:path>
                <a:path w="2635884" h="620394">
                  <a:moveTo>
                    <a:pt x="2112299" y="113155"/>
                  </a:moveTo>
                  <a:lnTo>
                    <a:pt x="1976821" y="113155"/>
                  </a:lnTo>
                  <a:lnTo>
                    <a:pt x="1976821" y="421581"/>
                  </a:lnTo>
                  <a:lnTo>
                    <a:pt x="2112299" y="421581"/>
                  </a:lnTo>
                  <a:lnTo>
                    <a:pt x="2112299" y="113155"/>
                  </a:lnTo>
                  <a:close/>
                </a:path>
                <a:path w="2635884" h="620394">
                  <a:moveTo>
                    <a:pt x="2274529" y="10533"/>
                  </a:moveTo>
                  <a:lnTo>
                    <a:pt x="2162818" y="10533"/>
                  </a:lnTo>
                  <a:lnTo>
                    <a:pt x="2169153" y="21919"/>
                  </a:lnTo>
                  <a:lnTo>
                    <a:pt x="2173685" y="35874"/>
                  </a:lnTo>
                  <a:lnTo>
                    <a:pt x="2176407" y="52399"/>
                  </a:lnTo>
                  <a:lnTo>
                    <a:pt x="2177315" y="71492"/>
                  </a:lnTo>
                  <a:lnTo>
                    <a:pt x="2177315" y="181616"/>
                  </a:lnTo>
                  <a:lnTo>
                    <a:pt x="2183006" y="216882"/>
                  </a:lnTo>
                  <a:lnTo>
                    <a:pt x="2200086" y="242767"/>
                  </a:lnTo>
                  <a:lnTo>
                    <a:pt x="2228570" y="259258"/>
                  </a:lnTo>
                  <a:lnTo>
                    <a:pt x="2268471" y="266341"/>
                  </a:lnTo>
                  <a:lnTo>
                    <a:pt x="2268471" y="266997"/>
                  </a:lnTo>
                  <a:lnTo>
                    <a:pt x="2225519" y="278180"/>
                  </a:lnTo>
                  <a:lnTo>
                    <a:pt x="2188299" y="305856"/>
                  </a:lnTo>
                  <a:lnTo>
                    <a:pt x="2176660" y="351863"/>
                  </a:lnTo>
                  <a:lnTo>
                    <a:pt x="2176660" y="468698"/>
                  </a:lnTo>
                  <a:lnTo>
                    <a:pt x="2175752" y="487991"/>
                  </a:lnTo>
                  <a:lnTo>
                    <a:pt x="2173031" y="504764"/>
                  </a:lnTo>
                  <a:lnTo>
                    <a:pt x="2168501" y="519012"/>
                  </a:lnTo>
                  <a:lnTo>
                    <a:pt x="2162166" y="530730"/>
                  </a:lnTo>
                  <a:lnTo>
                    <a:pt x="2275508" y="530730"/>
                  </a:lnTo>
                  <a:lnTo>
                    <a:pt x="2288088" y="493299"/>
                  </a:lnTo>
                  <a:lnTo>
                    <a:pt x="2288465" y="480628"/>
                  </a:lnTo>
                  <a:lnTo>
                    <a:pt x="2288465" y="343753"/>
                  </a:lnTo>
                  <a:lnTo>
                    <a:pt x="2291131" y="328075"/>
                  </a:lnTo>
                  <a:lnTo>
                    <a:pt x="2299137" y="316752"/>
                  </a:lnTo>
                  <a:lnTo>
                    <a:pt x="2312490" y="309772"/>
                  </a:lnTo>
                  <a:lnTo>
                    <a:pt x="2331200" y="307122"/>
                  </a:lnTo>
                  <a:lnTo>
                    <a:pt x="2610151" y="307122"/>
                  </a:lnTo>
                  <a:lnTo>
                    <a:pt x="2609523" y="305856"/>
                  </a:lnTo>
                  <a:lnTo>
                    <a:pt x="2572106" y="278180"/>
                  </a:lnTo>
                  <a:lnTo>
                    <a:pt x="2529038" y="266997"/>
                  </a:lnTo>
                  <a:lnTo>
                    <a:pt x="2529038" y="266341"/>
                  </a:lnTo>
                  <a:lnTo>
                    <a:pt x="2569096" y="259258"/>
                  </a:lnTo>
                  <a:lnTo>
                    <a:pt x="2597698" y="242767"/>
                  </a:lnTo>
                  <a:lnTo>
                    <a:pt x="2608635" y="226263"/>
                  </a:lnTo>
                  <a:lnTo>
                    <a:pt x="2331200" y="226263"/>
                  </a:lnTo>
                  <a:lnTo>
                    <a:pt x="2312789" y="223457"/>
                  </a:lnTo>
                  <a:lnTo>
                    <a:pt x="2299638" y="216366"/>
                  </a:lnTo>
                  <a:lnTo>
                    <a:pt x="2291747" y="204984"/>
                  </a:lnTo>
                  <a:lnTo>
                    <a:pt x="2289116" y="189306"/>
                  </a:lnTo>
                  <a:lnTo>
                    <a:pt x="2289116" y="59979"/>
                  </a:lnTo>
                  <a:lnTo>
                    <a:pt x="2288804" y="48966"/>
                  </a:lnTo>
                  <a:lnTo>
                    <a:pt x="2277701" y="11840"/>
                  </a:lnTo>
                  <a:lnTo>
                    <a:pt x="2274529" y="10533"/>
                  </a:lnTo>
                  <a:close/>
                </a:path>
                <a:path w="2635884" h="620394">
                  <a:moveTo>
                    <a:pt x="2466680" y="307122"/>
                  </a:moveTo>
                  <a:lnTo>
                    <a:pt x="2331200" y="307122"/>
                  </a:lnTo>
                  <a:lnTo>
                    <a:pt x="2331200" y="530730"/>
                  </a:lnTo>
                  <a:lnTo>
                    <a:pt x="2466680" y="530730"/>
                  </a:lnTo>
                  <a:lnTo>
                    <a:pt x="2466680" y="307122"/>
                  </a:lnTo>
                  <a:close/>
                </a:path>
                <a:path w="2635884" h="620394">
                  <a:moveTo>
                    <a:pt x="2610151" y="307122"/>
                  </a:moveTo>
                  <a:lnTo>
                    <a:pt x="2466680" y="307122"/>
                  </a:lnTo>
                  <a:lnTo>
                    <a:pt x="2485371" y="309772"/>
                  </a:lnTo>
                  <a:lnTo>
                    <a:pt x="2498728" y="316752"/>
                  </a:lnTo>
                  <a:lnTo>
                    <a:pt x="2506746" y="328075"/>
                  </a:lnTo>
                  <a:lnTo>
                    <a:pt x="2509419" y="343753"/>
                  </a:lnTo>
                  <a:lnTo>
                    <a:pt x="2509419" y="480628"/>
                  </a:lnTo>
                  <a:lnTo>
                    <a:pt x="2509709" y="491626"/>
                  </a:lnTo>
                  <a:lnTo>
                    <a:pt x="2520604" y="529188"/>
                  </a:lnTo>
                  <a:lnTo>
                    <a:pt x="2524095" y="530730"/>
                  </a:lnTo>
                  <a:lnTo>
                    <a:pt x="2635667" y="530730"/>
                  </a:lnTo>
                  <a:lnTo>
                    <a:pt x="2629341" y="519012"/>
                  </a:lnTo>
                  <a:lnTo>
                    <a:pt x="2624827" y="504764"/>
                  </a:lnTo>
                  <a:lnTo>
                    <a:pt x="2622121" y="487991"/>
                  </a:lnTo>
                  <a:lnTo>
                    <a:pt x="2621220" y="468698"/>
                  </a:lnTo>
                  <a:lnTo>
                    <a:pt x="2621220" y="351863"/>
                  </a:lnTo>
                  <a:lnTo>
                    <a:pt x="2619924" y="334308"/>
                  </a:lnTo>
                  <a:lnTo>
                    <a:pt x="2616030" y="318972"/>
                  </a:lnTo>
                  <a:lnTo>
                    <a:pt x="2610151" y="307122"/>
                  </a:lnTo>
                  <a:close/>
                </a:path>
                <a:path w="2635884" h="620394">
                  <a:moveTo>
                    <a:pt x="2466680" y="10533"/>
                  </a:moveTo>
                  <a:lnTo>
                    <a:pt x="2331200" y="10533"/>
                  </a:lnTo>
                  <a:lnTo>
                    <a:pt x="2331200" y="226263"/>
                  </a:lnTo>
                  <a:lnTo>
                    <a:pt x="2466680" y="226263"/>
                  </a:lnTo>
                  <a:lnTo>
                    <a:pt x="2466680" y="10533"/>
                  </a:lnTo>
                  <a:close/>
                </a:path>
                <a:path w="2635884" h="620394">
                  <a:moveTo>
                    <a:pt x="2635016" y="10533"/>
                  </a:moveTo>
                  <a:lnTo>
                    <a:pt x="2521485" y="10533"/>
                  </a:lnTo>
                  <a:lnTo>
                    <a:pt x="2518505" y="14263"/>
                  </a:lnTo>
                  <a:lnTo>
                    <a:pt x="2508764" y="59979"/>
                  </a:lnTo>
                  <a:lnTo>
                    <a:pt x="2508764" y="189306"/>
                  </a:lnTo>
                  <a:lnTo>
                    <a:pt x="2506134" y="204984"/>
                  </a:lnTo>
                  <a:lnTo>
                    <a:pt x="2498244" y="216366"/>
                  </a:lnTo>
                  <a:lnTo>
                    <a:pt x="2485092" y="223457"/>
                  </a:lnTo>
                  <a:lnTo>
                    <a:pt x="2466680" y="226263"/>
                  </a:lnTo>
                  <a:lnTo>
                    <a:pt x="2608635" y="226263"/>
                  </a:lnTo>
                  <a:lnTo>
                    <a:pt x="2614852" y="216882"/>
                  </a:lnTo>
                  <a:lnTo>
                    <a:pt x="2620568" y="181616"/>
                  </a:lnTo>
                  <a:lnTo>
                    <a:pt x="2620568" y="71492"/>
                  </a:lnTo>
                  <a:lnTo>
                    <a:pt x="2621469" y="52399"/>
                  </a:lnTo>
                  <a:lnTo>
                    <a:pt x="2624174" y="35874"/>
                  </a:lnTo>
                  <a:lnTo>
                    <a:pt x="2628688" y="21919"/>
                  </a:lnTo>
                  <a:lnTo>
                    <a:pt x="2635016" y="10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4685" y="314424"/>
              <a:ext cx="1800000" cy="1800002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2968624" y="2960984"/>
            <a:ext cx="89058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Выпускники, имеющие звания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«Почетный гражданин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……..»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6336" y="0"/>
            <a:ext cx="1408164" cy="6814785"/>
            <a:chOff x="9595775" y="0"/>
            <a:chExt cx="2275422" cy="6814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6529" y="0"/>
              <a:ext cx="2214668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775" y="1441450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8450" y="3956050"/>
            <a:ext cx="8305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B4256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Среди наград Мирослава Робертовича благодарности АО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B4256"/>
                </a:solidFill>
                <a:effectLst/>
                <a:latin typeface="Times New Roman" pitchFamily="18" charset="0"/>
                <a:cs typeface="Times New Roman" pitchFamily="18" charset="0"/>
              </a:rPr>
              <a:t>Уралэлектромедь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B4256"/>
                </a:solidFill>
                <a:effectLst/>
                <a:latin typeface="Times New Roman" pitchFamily="18" charset="0"/>
                <a:cs typeface="Times New Roman" pitchFamily="18" charset="0"/>
              </a:rPr>
              <a:t>», почетные знаки «За заслуги перед УГМК» I и II степеней. В сентябре 2018 года ему присвоено звание «Почетный работник УГМК».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B4256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Решением Думы городского округа «Верхняя Пышма» М.Р. Медведев награжден знаком отличия «За заслуги перед городским округом «Верхняя Пышма», а своим решением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№ 61/5 25 мая 2023 года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B4256"/>
                </a:solidFill>
                <a:effectLst/>
                <a:latin typeface="Times New Roman" pitchFamily="18" charset="0"/>
                <a:cs typeface="Times New Roman" pitchFamily="18" charset="0"/>
              </a:rPr>
              <a:t>Дума городского округа присвоила ему звание «Почетный гражданин городского округа Верхняя Пышма».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ork\Desktop\d8527b360584bf3c82231a2c13aa62b9.jpg"/>
          <p:cNvPicPr>
            <a:picLocks noChangeAspect="1" noChangeArrowheads="1"/>
          </p:cNvPicPr>
          <p:nvPr/>
        </p:nvPicPr>
        <p:blipFill>
          <a:blip r:embed="rId8"/>
          <a:srcRect l="14769" r="24677"/>
          <a:stretch>
            <a:fillRect/>
          </a:stretch>
        </p:blipFill>
        <p:spPr bwMode="auto">
          <a:xfrm>
            <a:off x="8750300" y="3041650"/>
            <a:ext cx="3124200" cy="343958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50" y="1746250"/>
            <a:ext cx="8607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Мирослав Робертович прошел профессиональный путь от слесаря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КИПиА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топ-менеджера градообразующего предприятия Верхней Пышмы.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250" y="3498850"/>
            <a:ext cx="8683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Медведев М.Р.  вошел в совет директоров АО 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Уралэлектромедь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08250"/>
            <a:ext cx="8905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Медведев М.Р.  включен в  состав Общественного совета при Министерстве энергетики и жилищно-коммунального хозяйства Свердловской области ( от 13.07.2023 № 294)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68625" y="146051"/>
            <a:ext cx="63976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 г. В. Пышма»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Медведев Мирослав Робертович,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к.э.н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>
              <a:buNone/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1990, ЭА-436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27250" y="128905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по общим вопросам АО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Уралэлектромедь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42257" y="1060450"/>
            <a:ext cx="2989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1026" name="Picture 2" descr="C:\Users\work\Desktop\tcibin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5650" y="1365250"/>
            <a:ext cx="3810000" cy="50863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4650" y="4260850"/>
            <a:ext cx="792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Цибин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  - участник Великой Отечественной войны, кавалер орденов «Славы II и III степени», награжден 7-ю медалями Советского Союза.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4250" y="222250"/>
            <a:ext cx="762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  Березовского»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Цибин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Николай Васильевич,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1954г., спец. «Рудничная геология».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(5074)</a:t>
            </a:r>
            <a:endPara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651" y="1974850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На Березовском руднике Николай Васильевич работал с 1941 года, прошел путь от рабочего до начальника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промразведки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проявил себя инициативным, исполнительным, добросовестным, высококвалифицированным работником.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Он хорошо знал геологию месторождения и его особенности. Был требователен к себе и подчиненным, вежлив и отзывчив. Активно участвовал в общественной жизни коллектива. На протяжении многих лет был председателем Совета ветеранов войны, секретарем партбюро, начальником штаба гражданской обороны.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4651" y="525145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1978 году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Цибину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Н.В.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присвоено звание «Почетный гражданин города Березовского».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4650" y="1898649"/>
            <a:ext cx="85312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Александр Александрович возглавлял ПО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Уралзолото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", был заведующим кафедрой Всесоюзного института повышения квалификации специалистов МЦМ СССР, генеральным директором Уральской горнопромышленной ассоциации.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1973 по 1978 годы Александр Александрович избирался секретарем парткома Березовского рудника и секретарем по промышленности Березовского горкома КПСС.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1993 по 1999 годы - работал начальником отдела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заместитель председателя Комитета по экономике правительства Свердловской области, заместитель министра экономики и труда Свердловской области;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2000 по 2007 годы - министр природных ресурсов Свердловской области.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Дважды Александр Александрович возглавлял работу предприятий за рубежом: СП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Монголсовцветмет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  (Республика Монголия) и СП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Косминас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(Колумбия).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вклад в развитие международных отношений и горнодобывающей промышленности награжден орденами Дружбы народов, "Полярная Звезда" (МНР, 1989), знаком отличия "За заслуги перед Свердловской областью" III степени, медалями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iastrebkov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37650" y="3498849"/>
            <a:ext cx="2362200" cy="315353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7050" y="4565650"/>
            <a:ext cx="8378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2000 году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Ястребкову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присвоено звание «Почетный гражданин города Березовского».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0" name="Picture 2" descr="C:\Users\work\Desktop\iastrebkov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7650" y="1216512"/>
            <a:ext cx="2284412" cy="22295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93850" y="222250"/>
            <a:ext cx="7238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  Березовского»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Ястребков Александр  Александрович,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1959г.,   спец. МД.</a:t>
            </a:r>
          </a:p>
          <a:p>
            <a:pPr algn="ctr"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74850" y="1365250"/>
            <a:ext cx="6931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Кырчанов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Степан Федорович, вып.1960г.,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спец.  ГЭМ;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98651" y="29845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гражданин»  г.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Зволена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и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Касторное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Чехословакия),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Томашевичи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(Словакия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649" y="3041650"/>
            <a:ext cx="762000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Летчик-ас, выживший после совершения двух  таранов самолетов противника в годы ВОВ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юнкерс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мессершмитт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  герой   чехословацкого национального   восстания 1944 года, командир партизан-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отряда.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Был в плену, только с 3 раза удалось  бежать!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Награжден орденом Красного Знамени, чехословацкой медалью «За храбрость», медалью партизана Отечественной войны 1-й степени.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Кырчанов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герой 2-х книг А. С. Абрамова «Замок на реке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«Двенадцать таранов»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endParaRPr lang="ru-RU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3" name="Picture 3" descr="C:\Users\work\Desktop\1168912-1061b54db0de66ce8c513a78bbbaf6b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73610" y="1822450"/>
            <a:ext cx="3200890" cy="4143375"/>
          </a:xfrm>
          <a:prstGeom prst="rect">
            <a:avLst/>
          </a:prstGeom>
          <a:noFill/>
        </p:spPr>
      </p:pic>
      <p:pic>
        <p:nvPicPr>
          <p:cNvPr id="1026" name="Picture 2" descr="C:\Users\work\Desktop\091-Kyrchanov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050" y="146050"/>
            <a:ext cx="1904633" cy="2751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4250" y="1212850"/>
            <a:ext cx="79216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уважением, администратор </a:t>
            </a:r>
          </a:p>
          <a:p>
            <a:pPr algn="ctr"/>
            <a:r>
              <a:rPr lang="ru-RU" sz="4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отдела</a:t>
            </a:r>
          </a:p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А.Е. Осокин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7449" y="3048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2850" y="4184650"/>
            <a:ext cx="7377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Почётный гражданин города Северодонецка (1981).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2050" y="222250"/>
            <a:ext cx="6473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Геннадий Иванович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Вилесов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к.х.н.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1929г. Уральский индустриальный техникум.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спец. ХИМ ( 1182)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4250" y="1898650"/>
            <a:ext cx="792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«Заслуженный   химик СССР» (1969г.)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«Заслуженный   химик  Украинской ССР» (1984г.)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4250" y="2813050"/>
            <a:ext cx="7921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 государственный деятель, химик-технолог.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Министр химической промышленности Украинской ССР.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Депутат  Верховного Совета  УССР 7 го созыва. Член ЦК  КПУ.</a:t>
            </a:r>
          </a:p>
        </p:txBody>
      </p:sp>
      <p:pic>
        <p:nvPicPr>
          <p:cNvPr id="14" name="Рисунок 13" descr="C:\Users\work\Desktop\все презентации основные 06.02.24\фото Выпускные груп.   ориг. 04.04..24\1916-1930-19шт\1929- Химики справа.jpg"/>
          <p:cNvPicPr/>
          <p:nvPr/>
        </p:nvPicPr>
        <p:blipFill>
          <a:blip r:embed="rId8"/>
          <a:srcRect l="42734" t="54036" r="49048" b="30693"/>
          <a:stretch>
            <a:fillRect/>
          </a:stretch>
        </p:blipFill>
        <p:spPr bwMode="auto">
          <a:xfrm>
            <a:off x="8985250" y="1974850"/>
            <a:ext cx="2660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84216" y="3237984"/>
            <a:ext cx="530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почётный гражданин города Северодонецка (1981).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84216" y="3237984"/>
            <a:ext cx="530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почётный гражданин города Северодонецка (1981).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580" y="0"/>
            <a:ext cx="8442086" cy="1568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Почетный гражданин  г.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Кировград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Бурков 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Петр Григорьевич,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окончил  СГМТ в  1967г. , МТЦМ  ( КФ)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3249" y="2051050"/>
            <a:ext cx="8024335" cy="46516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Старший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конверторщик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Кировградского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медеплавильного комбината Свердловского совнархоза.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09.06.1961 — звание  Герой Социалистического Труда, с вручением  золотой  медали « Серп и Молот»  и ордена «Ленина».</a:t>
            </a:r>
          </a:p>
          <a:p>
            <a:pPr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 «За выдающиеся успехи, достигнутые в деле развития цветной металлургии»;</a:t>
            </a:r>
          </a:p>
          <a:p>
            <a:pPr algn="ct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1979 — звание «Почётный гражданин города  «</a:t>
            </a:r>
            <a:r>
              <a:rPr 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Кировград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fontAlgn="base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Указом Президиума Верховного Совета СССР от  09 июня 1961 года за выдающиеся успехи, достигнутые в развитии цветной металлургии,  Буркову П.Г., присвоено звание Героя Социалистического Труда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вручением ордена Ленина и золотой медали «Серп и Молот».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Медаль № 8214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Ленина №  331673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or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2450" y="3422650"/>
            <a:ext cx="1669863" cy="2310305"/>
          </a:xfrm>
          <a:prstGeom prst="rect">
            <a:avLst/>
          </a:prstGeom>
          <a:noFill/>
        </p:spPr>
      </p:pic>
      <p:pic>
        <p:nvPicPr>
          <p:cNvPr id="4" name="Picture 2" descr="C:\Users\work\Desktop\Бурков,_Пётр_Григорье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0" y="450850"/>
            <a:ext cx="2286674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84216" y="3237984"/>
            <a:ext cx="530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почётный гражданин города Северодонецка (1981).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pic>
        <p:nvPicPr>
          <p:cNvPr id="9" name="Picture 2" descr="C:\Users\work\Desktop\Ivanov_Filip_Antonovich.jpg"/>
          <p:cNvPicPr>
            <a:picLocks noChangeAspect="1" noChangeArrowheads="1"/>
          </p:cNvPicPr>
          <p:nvPr/>
        </p:nvPicPr>
        <p:blipFill>
          <a:blip r:embed="rId8"/>
          <a:srcRect l="8115" r="4818"/>
          <a:stretch>
            <a:fillRect/>
          </a:stretch>
        </p:blipFill>
        <p:spPr bwMode="auto">
          <a:xfrm>
            <a:off x="8604250" y="1670050"/>
            <a:ext cx="3270250" cy="446349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98650" y="222250"/>
            <a:ext cx="66294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Филипп  Антонович  Иванов,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Уральское горное училище-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1894г.,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(353)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предприниматель, горный инженер 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государственный  деятель,  статский советник.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7050" y="2584450"/>
            <a:ext cx="80009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1901 год- окончил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Фрайбергскую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горную академию   (Германия).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1901год-смотритель предприятий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Кыштымских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горных заводов.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1906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года-возглавил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Катав-Ивановский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горный округ.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250" y="380365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правления общества  «Медь», член Совета  Съездов   уральских горнопромышленников,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 педагогического  совета Уральского горного училища,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1912г.- избран  в Государственный совет  Российской империи,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1916г.- член финансовой комиссии и  Комиссии по  делам народного просвещения  общего собрания Государственного  совета.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1916-1917гг. – купил дом ул. К. Либкнехта, д. 26 и имение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 (Крым).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70050" y="22225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 г. Екатеринбурга»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(1917г. -№ 10).</a:t>
            </a:r>
            <a:endParaRPr lang="ru-RU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650" y="4870450"/>
            <a:ext cx="81502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Вице-президент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Российского Союза ректоров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tooltip="Профессор"/>
              </a:rPr>
              <a:t>Профессор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tooltip="Члены-корреспонденты РАН"/>
              </a:rPr>
              <a:t>член-корреспондент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tooltip="Российская академия наук"/>
              </a:rPr>
              <a:t>РАН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tooltip="Заслуженный деятель науки и техники Российской Федерации"/>
              </a:rPr>
              <a:t>Заслуженный деятель науки и техники Российской Федерации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(1994).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250" y="222250"/>
            <a:ext cx="86867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 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Свердловской  области», г. Дархан (Монголия) и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г. Сан-Хосе (США,  шт. Калифорния).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Набойченко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Станислав Степанович,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д.т.н.,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1958г. , МТЦМ.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(7727)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Заведующий кафедрой «Металлургия тяжёлых цветных металлов» (1988—2018);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специалист в области исследования гидрометаллургических процессов;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tooltip="Ректор"/>
              </a:rPr>
              <a:t>                 Ректор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(с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tooltip="1986"/>
              </a:rPr>
              <a:t>1986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по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tooltip="2007"/>
              </a:rPr>
              <a:t>2007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tooltip="Уральский государственный технический университет"/>
              </a:rPr>
              <a:t>Уральского государственного технического университета — УПИ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Действительный член Международной инженерной академии,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tooltip="Российская инженерная академия"/>
              </a:rPr>
              <a:t>Российской инженерной академии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др.;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Председатель совета ректоров вузов Свердловской области  и Уральского Федерального округа;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Почётный доктор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tooltip="Монгольский Государственный Университет Техники и Технологии (страница отсутствует)"/>
              </a:rPr>
              <a:t>Монгольского технического университета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9" tooltip="1992"/>
              </a:rPr>
              <a:t>1992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0" tooltip="Оренбургский государственный университет"/>
              </a:rPr>
              <a:t>Оренбургского государственного университета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1" tooltip="1998"/>
              </a:rPr>
              <a:t>1998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химико-металлургического института (Казахстан, Караганда, 2012).</a:t>
            </a:r>
          </a:p>
        </p:txBody>
      </p:sp>
      <p:pic>
        <p:nvPicPr>
          <p:cNvPr id="1027" name="Picture 3" descr="C:\Users\work\Desktop\300px-Станислав_Степанович_Набойченко_в_госпитале_2019_год.jpg"/>
          <p:cNvPicPr>
            <a:picLocks noChangeAspect="1" noChangeArrowheads="1"/>
          </p:cNvPicPr>
          <p:nvPr/>
        </p:nvPicPr>
        <p:blipFill>
          <a:blip r:embed="rId22"/>
          <a:srcRect l="16607" r="21250"/>
          <a:stretch>
            <a:fillRect/>
          </a:stretch>
        </p:blipFill>
        <p:spPr bwMode="auto">
          <a:xfrm>
            <a:off x="8769713" y="1670050"/>
            <a:ext cx="3348627" cy="404144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0850" y="555625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Запись № 16.  Указ Губернатора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18.06.2004 г. № 390-УГ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74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pic>
        <p:nvPicPr>
          <p:cNvPr id="19458" name="Picture 2" descr="C:\Users\work\Desktop\ctzn_77_image__x2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32850" y="1746250"/>
            <a:ext cx="3041650" cy="45533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7050" y="527050"/>
            <a:ext cx="83788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Козицын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Андрей Анатольевич,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д.э.н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1979г., ЭА-413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Свою первую награду А.А.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Козицын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получил в 14 лет за смелость и находчивость при спасении ребенка. Решением Свердловского областного Совета трудящихся от 24 октября 1974 года был награжден медалью «За спасение утопающих».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1979 году начал работать электрослесарем на комбинате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Уралэлектромедь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Прошёл путь до генерального директора комбината, которым руководил с 1995 по 2002 годы.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1999 года — генеральный директор Уральской горно-металлургической компании.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2000 году  получил диплом «Лучший  менеджер России».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2004 году избран действительным   членом Академии горных наук.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2051" y="146051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Почетный гражданин  г. В.Пышма ( 2000),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Екатеринбурга  (2010),  Свердловской области» (2014) и  г. Медногорска  (2019).»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7050" y="3575050"/>
            <a:ext cx="8378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Большая трудовая и благотворительная деятельность А.А.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Козицына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отмечена орденом Почета, орденом Дружбы, многими орденами Русской Православной Церкви, Почетным знаком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Акинфий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Никитич Демидов» возрожденного Международного демидовского фонда, областными наградами, знаками отличия и почетными грамотами УГМК и ОАО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Уралэлектромедь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Постановлением главы муниципального образования Верхняя Пышма 1 июня 2000 года А.А.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Козицыну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присвоено звание «Почетный гражданин города Верхняя Пышма».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7050" y="4794250"/>
            <a:ext cx="838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  <a:hlinkClick r:id="rId9" tooltip="Почётный гражданин Екатеринбурга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9" tooltip="Почётный гражданин Екатеринбурга"/>
              </a:rPr>
              <a:t>Почетный гражданин г. В. Пышма –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tooltip="Почётный гражданин Екатеринбурга"/>
              </a:rPr>
              <a:t>01  июня 2000г.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9" tooltip="Почётный гражданин Екатеринбурга"/>
              </a:rPr>
              <a:t>Почётный гражданин Екатеринбурга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(с 18 августа 2010 года).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0" tooltip="Почётный гражданин Свердловской области"/>
              </a:rPr>
              <a:t>Почётный гражданин Свердловской области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(с 25 августа 2014 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Указ губернатора Свердловской области № 402-УГ).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Почётный гражданин города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1" tooltip="Медногорск"/>
              </a:rPr>
              <a:t>Медногорска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(с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апреля 2019 года,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звание присвоено в честь 80-летия города Медногорска решением городского Совета депутатов).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pic>
        <p:nvPicPr>
          <p:cNvPr id="11266" name="Picture 2" descr="C:\Users\work\Desktop\884ff7f3626d2f4c2d60a0d135b980c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75353" y="1822450"/>
            <a:ext cx="3399147" cy="347891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74851" y="831851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Гальянов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Николай Михайлович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вып.1932г.,   спец. «Электролиз меди».  </a:t>
            </a:r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(1628)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850" y="2889250"/>
            <a:ext cx="8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Завод  много раз побеждал во Всесоюзном соревновании, а в 1966 году за успешное выполнение седьмого пятилетнего плана предприятие первым в городе награждено орденом Трудового Красного Знамени, а Н.М.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Гальянов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награжден орденом «Знак Почета».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За годы работы Н.М.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Гальянов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вывел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Пышминский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медеэлектролитный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завод в число передовых предприятий страны.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Гальянов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награжден двумя орденами Ленина и двумя орденами Трудового Красного Знамени.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Постановлением бюро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Верхнепышминского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горкома КПСС и исполкома городского Совета народных депутатов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июня 1979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Гальянову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присвоено звание «Почетный гражданин города Верхняя Пышма».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5850" y="222250"/>
            <a:ext cx="6550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  г. В. Пышма»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0850" y="1670051"/>
            <a:ext cx="8455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 tooltip="1933 год"/>
              </a:rPr>
              <a:t>1933 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на хозяйственной, общественной и политической работе. 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0" tooltip="1933"/>
              </a:rPr>
              <a:t>1933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1" tooltip="1970"/>
              </a:rPr>
              <a:t>1970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гг. — слесарь, начальник цеха, главный инженер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Кыштымского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медеэлектролитного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завода, главный инженер, директор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12" tooltip="Уралэлектромедь"/>
              </a:rPr>
              <a:t>Пышминского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 tooltip="Уралэлектромедь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12" tooltip="Уралэлектромедь"/>
              </a:rPr>
              <a:t>медеэлектролитного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 tooltip="Уралэлектромедь"/>
              </a:rPr>
              <a:t> завода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98650" y="831850"/>
            <a:ext cx="6248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Кривоусов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Борис Алексеевич,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1960г.,  спец. «ОМЗ». </a:t>
            </a:r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(9410)</a:t>
            </a:r>
            <a:endParaRPr lang="ru-RU" sz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60afd9adb5fec7fc1d7bd2ead9df65c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2850" y="1593849"/>
            <a:ext cx="3041650" cy="452053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50" y="464185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Заслуги Б.А.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Кривоусова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отмечены орденами Трудового Красного Знамени, Октябрьской Революции, медалями. Он — лауреат премии Совета Министров СССР.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2 марта 1981 года ему присвоено звание Героя Социалистического Труда с вручением ордена Ленина и золотой медали «Серп и Молот».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Решением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Верхнепышминского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Совета народных депутатов Б.А.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Кривоусову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июля 1981 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присвоено звание «Почетный гражданин города Верхняя Пышма»..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4450" y="222250"/>
            <a:ext cx="6397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 г. В. Пышма»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7050" y="1822450"/>
            <a:ext cx="83788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1946—1947 годах работал на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9" tooltip="Среднеуральский медеплавильный завод"/>
              </a:rPr>
              <a:t>Средне-Уральском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tooltip="Среднеуральский медеплавильный завод"/>
              </a:rPr>
              <a:t> медеплавильном заводе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1947—1953 гг. — заместитель директора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Карабашского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медеплавильного завода;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1953—1957 годах — заместитель директора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Пышминского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медеэлектролитного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завода;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1957—1970 гг. — на партийной и советской работе;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1970—1982 гг. — директор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Пышминского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медеэлектролитного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завода (комбинат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0" tooltip="Уралэлектромедь"/>
              </a:rPr>
              <a:t>Уралэлектромедь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Под его руководством на предприятии построена первая в стране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tooltip="Шахтная печь"/>
              </a:rPr>
              <a:t>шахтная печь непрерывного действия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для плавки катодов, спроектирован, смонтирован и освоен в работе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тиристорный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агрегат для реверсирования тока в цехе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электролиза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меди, введен в строй новый цех медных порошков. По его инициативе построен экспериментальный благоустроенный поселок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Балтым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(Свердловская область).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03450" y="121285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Пронин Иван Герасимович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1952г.,  спец. МТЦМ 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(4546).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d818d3f3c17cf44221f711f7a1bca6d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74100" y="1593850"/>
            <a:ext cx="3200400" cy="42895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08051" y="2545487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Боевой и трудовой путь И.Г. Пронина отмечен орденами Отечественной войны II степени, Красной Звезды, «Знак Почета», двумя орденами Трудового Красного Знамени.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Постановлением главы администрации города Верхняя Пышма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декабря 1994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 И.Г. Пронину присвоено звание «Почетный гражданин города Верхняя Пышма».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9650" y="22225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 г. В.Пышма»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68625" y="603250"/>
            <a:ext cx="4111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Козлов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Флегонт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Николаевич</a:t>
            </a:r>
          </a:p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1947г.,  спец. МТЦМ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(3192)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ae1cd580f6138614f332ea331480169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08449" y="1898650"/>
            <a:ext cx="3066051" cy="3505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55650" y="1670050"/>
            <a:ext cx="79247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Ф.Н. Козлов один из авторов книг «Колыбель русских металлов» 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ПОЗ-Уралредмет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Трудный путь к успеху».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Ф.Н. Козлов награжден орденом «Знак Почета», медалью «За доблестный труд в Великой Отечественной войне 1941-1945 гг.», медалью «Ветеран труда», отраслевыми знаками отличия, знаком «За заслуги перед муниципальным образованием Верхняя Пышма».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Постановлением главы городского округа Верхняя Пышма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Ф.Н. Козлову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июля 2006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присвоено звание «Почетный гражданин города Верхняя Пышма».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03450" y="22225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 г. В. Пышма»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2849" y="0"/>
            <a:ext cx="3047051" cy="6814820"/>
            <a:chOff x="8556947" y="0"/>
            <a:chExt cx="3322954" cy="6814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6947" y="0"/>
              <a:ext cx="3322839" cy="68147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6011" y="272895"/>
              <a:ext cx="1778172" cy="75349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8446" cy="411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383218"/>
            <a:ext cx="6464635" cy="4567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65691"/>
            <a:ext cx="2393869" cy="7116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0253" y="109796"/>
            <a:ext cx="1079732" cy="10797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1650" y="831850"/>
            <a:ext cx="5105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Козицын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Александр Анатольевич,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1976г., МТ-407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25220a8d8e5b64eaa7cc32d0951957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7120" y="1517650"/>
            <a:ext cx="3477380" cy="381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3251" y="1298992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Козицын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награжден орденом Дружбы и орденом Почета, знаком «Почетный металлург», орденами Русской Православной Церкви, знаками отличия Свердловской области и Уральской горно-металлургической компании, ему присвоено звание «Благотворитель года – 2007».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7050" y="5403850"/>
            <a:ext cx="899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 главы городского округа Верхняя Пышма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мая 2007 года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Козицыну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присвоено звание «Почетный гражданин города Верхняя Пышма».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7050" y="3041650"/>
            <a:ext cx="8378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1993—1995 — заместитель директора АО «Вита», и. о. гендиректора.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1995—1996 — директор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верхнепышминского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филиала АОЗТ «МБГ».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1996—1997 — генеральный директор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Режского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никелевого завода.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1997—1998 — генеральный директор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УЭМ-Эккарт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1998—1999 — исполнительный директор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tooltip="Среднеуральский медеплавильный завод"/>
              </a:rPr>
              <a:t>ОАО «СУМЗ»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октября 1999 — 28 июня 2002 — генеральный директор ОАО «СУМЗ».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 июня 2002 возглавил ОАО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Уралэлектромедь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(до 31 декабря 2002 — гендиректор,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1 января 2003 года — директор). Сменил на этом посту своего брата Андрея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Козицына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который сосредоточился на руководстве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tooltip="Уральская горно-металлургическая компания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0" tooltip="Уральская горно-металлургическая компания"/>
              </a:rPr>
              <a:t>УГМК-холдингом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tooltip="Уральская горно-металлургическая компания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7250" y="222250"/>
            <a:ext cx="6778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«Почетный гражданин г. В. Пышма»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1026</Words>
  <Application>Microsoft Office PowerPoint</Application>
  <PresentationFormat>Произвольный</PresentationFormat>
  <Paragraphs>171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«Почетный гражданин  г. Кировград»  Бурков   Петр Григорьевич, окончил  СГМТ в  1967г. , МТЦМ  ( КФ) 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ШАРАГА.cdr</dc:title>
  <dc:creator>Дарья Кралина</dc:creator>
  <cp:lastModifiedBy>work</cp:lastModifiedBy>
  <cp:revision>76</cp:revision>
  <dcterms:created xsi:type="dcterms:W3CDTF">2021-12-10T12:32:13Z</dcterms:created>
  <dcterms:modified xsi:type="dcterms:W3CDTF">2024-06-03T09:06:59Z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2021-12-07T00:00:00Z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2021-12-10T00:00:00Z</vt:filetime>
  </property>
</Properties>
</file>