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7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07" r:id="rId10"/>
    <p:sldId id="308" r:id="rId11"/>
    <p:sldId id="309" r:id="rId12"/>
    <p:sldId id="313" r:id="rId13"/>
    <p:sldId id="317" r:id="rId14"/>
    <p:sldId id="318" r:id="rId15"/>
    <p:sldId id="320" r:id="rId16"/>
    <p:sldId id="321" r:id="rId17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4A8DF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706" autoAdjust="0"/>
    <p:restoredTop sz="94660"/>
  </p:normalViewPr>
  <p:slideViewPr>
    <p:cSldViewPr>
      <p:cViewPr>
        <p:scale>
          <a:sx n="110" d="100"/>
          <a:sy n="110" d="100"/>
        </p:scale>
        <p:origin x="-918" y="-2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3640059"/>
            <a:ext cx="8458200" cy="916781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61D0D5-6865-4820-BA18-185BA227ADCD}" type="datetimeFigureOut">
              <a:rPr lang="ru-RU" smtClean="0"/>
              <a:pPr>
                <a:defRPr/>
              </a:pPr>
              <a:t>03.03.2023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pPr>
              <a:defRPr/>
            </a:pPr>
            <a:fld id="{6AF53492-929E-4F3B-962D-05EDBEF52F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8B3FA1-AE79-422C-947C-E7E5E19EE9A1}" type="datetimeFigureOut">
              <a:rPr lang="ru-RU" smtClean="0"/>
              <a:pPr>
                <a:defRPr/>
              </a:pPr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9C27B-2B19-418D-BEFE-0633161CA8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6D1D32-427F-4F83-8085-7AB3DB50826B}" type="datetimeFigureOut">
              <a:rPr lang="ru-RU" smtClean="0"/>
              <a:pPr>
                <a:defRPr/>
              </a:pPr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2ACDC0-9306-4A48-B51B-3F8A2B778B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173AEE-ECCC-43D2-BF65-4C193203663E}" type="datetimeFigureOut">
              <a:rPr lang="ru-RU" smtClean="0"/>
              <a:pPr>
                <a:defRPr/>
              </a:pPr>
              <a:t>03.03.2023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pPr>
              <a:defRPr/>
            </a:pPr>
            <a:fld id="{CBAB8A9E-D29F-4173-8AD4-C358412EF8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258367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AE6FD1-341D-423D-ACFE-601A5632F8A6}" type="datetimeFigureOut">
              <a:rPr lang="ru-RU" smtClean="0"/>
              <a:pPr>
                <a:defRPr/>
              </a:pPr>
              <a:t>03.03.2023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FC3DB-9310-4E7B-8D74-1FBA68AC7C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210314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6CD96A-56F9-4F08-AFC6-C9BA2E6A3756}" type="datetimeFigureOut">
              <a:rPr lang="ru-RU" smtClean="0"/>
              <a:pPr>
                <a:defRPr/>
              </a:pPr>
              <a:t>03.03.2023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239DF7-20D4-49F6-80C7-6C2EE11E1D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4057650"/>
            <a:ext cx="8610600" cy="661988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01D354-10AF-4FAA-80ED-16E80E443B7D}" type="datetimeFigureOut">
              <a:rPr lang="ru-RU" smtClean="0"/>
              <a:pPr>
                <a:defRPr/>
              </a:pPr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166"/>
          </a:xfrm>
        </p:spPr>
        <p:txBody>
          <a:bodyPr/>
          <a:lstStyle/>
          <a:p>
            <a:pPr>
              <a:defRPr/>
            </a:pPr>
            <a:fld id="{CC19F60A-3C17-45CF-856F-42B852103E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ACA3B7-40A8-418C-B8B0-C032CA3AD256}" type="datetimeFigureOut">
              <a:rPr lang="ru-RU" smtClean="0"/>
              <a:pPr>
                <a:defRPr/>
              </a:pPr>
              <a:t>03.03.2023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26FE97-62CE-48C2-896F-DFA33260FB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17CD46-B64B-4727-BCBF-A9186AED0337}" type="datetimeFigureOut">
              <a:rPr lang="ru-RU" smtClean="0"/>
              <a:pPr>
                <a:defRPr/>
              </a:pPr>
              <a:t>03.03.2023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E1A2B-B9F6-4A15-B181-BE39013701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438683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458200" cy="390525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3CB89-C743-431A-BC62-6789CB905AB1}" type="datetimeFigureOut">
              <a:rPr lang="ru-RU" smtClean="0"/>
              <a:pPr>
                <a:defRPr/>
              </a:pPr>
              <a:t>03.03.2023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764F6-5D32-44DD-8B2B-4F7FB09986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C4994C-17EB-4979-9814-C3F0765299FB}" type="datetimeFigureOut">
              <a:rPr lang="ru-RU" smtClean="0"/>
              <a:pPr>
                <a:defRPr/>
              </a:pPr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01CD6-E5E6-4074-B72D-DF651B0CFD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4149913"/>
            <a:ext cx="5867400" cy="576263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165622"/>
            <a:ext cx="86868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9F8D75C-5149-4D23-8727-F9F60CCD65B5}" type="datetimeFigureOut">
              <a:rPr lang="ru-RU" smtClean="0"/>
              <a:pPr>
                <a:defRPr/>
              </a:pPr>
              <a:t>03.03.2023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258DB2F-1BF4-417E-9F3A-734B78122F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79349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2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99517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</a:t>
            </a:r>
            <a:endParaRPr lang="ru-RU" sz="20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Свердловской областной</a:t>
            </a:r>
          </a:p>
          <a:p>
            <a:pPr algn="ctr"/>
            <a:r>
              <a:rPr lang="ru-RU" sz="25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ОБЩЕСТВЕННОЙ ОРГАНИЗАЦИИ ВЕТЕРАНОВ ВОЙНЫ, </a:t>
            </a:r>
          </a:p>
          <a:p>
            <a:pPr algn="ctr"/>
            <a:r>
              <a:rPr lang="ru-RU" sz="25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ТРУДА, БОЕВЫХ ДЕЙСТВИЙ, ГОСУДАРСТВЕННОЙ СЛУЖБЫ, ПЕНСИОНЕРОВ</a:t>
            </a:r>
          </a:p>
          <a:p>
            <a:pPr algn="ctr"/>
            <a:r>
              <a:rPr lang="ru-RU" sz="25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algn="ctr"/>
            <a:r>
              <a:rPr lang="ru-RU" sz="25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ГАПОУ СО «УГК имени И.И. ПОЛЗУНОВА»</a:t>
            </a:r>
            <a:endParaRPr lang="ru-RU" sz="20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патриотического воспитания молодежи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488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в.конфер. 24.08.20\город урок  05.02.20\IMG_9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600" y="71420"/>
            <a:ext cx="7588800" cy="5058170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в.конфер. 24.08.20\город урок  05.02.20\IMG_9729.jpg"/>
          <p:cNvPicPr>
            <a:picLocks noChangeAspect="1" noChangeArrowheads="1"/>
          </p:cNvPicPr>
          <p:nvPr/>
        </p:nvPicPr>
        <p:blipFill>
          <a:blip r:embed="rId2" cstate="print"/>
          <a:srcRect l="11296" r="19043" b="5649"/>
          <a:stretch>
            <a:fillRect/>
          </a:stretch>
        </p:blipFill>
        <p:spPr bwMode="auto">
          <a:xfrm>
            <a:off x="0" y="928676"/>
            <a:ext cx="4352255" cy="3929090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  <p:pic>
        <p:nvPicPr>
          <p:cNvPr id="6" name="Picture 2" descr="F:\в.конфер. 24.08.20\город урок  05.02.20\IMG_9734.jpg"/>
          <p:cNvPicPr>
            <a:picLocks noChangeAspect="1" noChangeArrowheads="1"/>
          </p:cNvPicPr>
          <p:nvPr/>
        </p:nvPicPr>
        <p:blipFill>
          <a:blip r:embed="rId5" cstate="print"/>
          <a:srcRect l="11404" r="15170"/>
          <a:stretch>
            <a:fillRect/>
          </a:stretch>
        </p:blipFill>
        <p:spPr bwMode="auto">
          <a:xfrm>
            <a:off x="4500562" y="928676"/>
            <a:ext cx="4286280" cy="3890901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в.конфер. 24.08.20\город урок  05.02.20\IMG_9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600" y="85347"/>
            <a:ext cx="7588800" cy="5058171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в.конфер. 24.08.20\IMG_4454.JPG"/>
          <p:cNvPicPr>
            <a:picLocks noChangeAspect="1" noChangeArrowheads="1"/>
          </p:cNvPicPr>
          <p:nvPr/>
        </p:nvPicPr>
        <p:blipFill>
          <a:blip r:embed="rId2" cstate="print"/>
          <a:srcRect t="11042"/>
          <a:stretch>
            <a:fillRect/>
          </a:stretch>
        </p:blipFill>
        <p:spPr bwMode="auto">
          <a:xfrm>
            <a:off x="777600" y="642924"/>
            <a:ext cx="7588800" cy="4500576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в.конфер. 24.08.20\IMG_4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600" y="84300"/>
            <a:ext cx="7588800" cy="5059200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в.конфер. 24.08.20\IMG_4296.JPG"/>
          <p:cNvPicPr>
            <a:picLocks noChangeAspect="1" noChangeArrowheads="1"/>
          </p:cNvPicPr>
          <p:nvPr/>
        </p:nvPicPr>
        <p:blipFill>
          <a:blip r:embed="rId2" cstate="print"/>
          <a:srcRect r="10463" b="5394"/>
          <a:stretch>
            <a:fillRect/>
          </a:stretch>
        </p:blipFill>
        <p:spPr bwMode="auto">
          <a:xfrm>
            <a:off x="142844" y="214296"/>
            <a:ext cx="4360856" cy="3071834"/>
          </a:xfrm>
          <a:prstGeom prst="rect">
            <a:avLst/>
          </a:prstGeom>
          <a:noFill/>
        </p:spPr>
      </p:pic>
      <p:pic>
        <p:nvPicPr>
          <p:cNvPr id="3" name="Picture 2" descr="F:\в.конфер. 24.08.20\IMG_4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468" y="1785932"/>
            <a:ext cx="4794532" cy="3196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2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71538" y="928676"/>
            <a:ext cx="7072362" cy="35719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уважением</a:t>
            </a:r>
            <a:r>
              <a:rPr lang="ru-RU" sz="2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администратор </a:t>
            </a:r>
          </a:p>
          <a:p>
            <a:pPr algn="ctr"/>
            <a:r>
              <a:rPr lang="ru-RU" sz="28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культурно-досугового</a:t>
            </a:r>
            <a:r>
              <a:rPr lang="ru-RU" sz="2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отдела</a:t>
            </a:r>
          </a:p>
          <a:p>
            <a:pPr algn="ctr"/>
            <a:r>
              <a:rPr lang="ru-RU" sz="2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А.Е. Осокин</a:t>
            </a:r>
            <a:endParaRPr lang="ru-RU" sz="28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в.конфер. 24.08.20\город урок  05.02.20\IMG_9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600" y="85328"/>
            <a:ext cx="7588800" cy="5058172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pirina_a\Desktop\IMG_9590.jpg"/>
          <p:cNvPicPr>
            <a:picLocks noChangeAspect="1" noChangeArrowheads="1"/>
          </p:cNvPicPr>
          <p:nvPr/>
        </p:nvPicPr>
        <p:blipFill>
          <a:blip r:embed="rId2" cstate="print"/>
          <a:srcRect b="14124"/>
          <a:stretch>
            <a:fillRect/>
          </a:stretch>
        </p:blipFill>
        <p:spPr bwMode="auto">
          <a:xfrm>
            <a:off x="777876" y="642924"/>
            <a:ext cx="7588249" cy="4343441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в.конфер. 24.08.20\город урок  05.02.20\IMG_9603.jpg"/>
          <p:cNvPicPr>
            <a:picLocks noChangeAspect="1" noChangeArrowheads="1"/>
          </p:cNvPicPr>
          <p:nvPr/>
        </p:nvPicPr>
        <p:blipFill>
          <a:blip r:embed="rId2" cstate="print"/>
          <a:srcRect t="9611"/>
          <a:stretch>
            <a:fillRect/>
          </a:stretch>
        </p:blipFill>
        <p:spPr bwMode="auto">
          <a:xfrm>
            <a:off x="777600" y="428610"/>
            <a:ext cx="7588800" cy="4572032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в.конфер. 24.08.20\город урок  05.02.20\IMG_9614.jpg"/>
          <p:cNvPicPr>
            <a:picLocks noChangeAspect="1" noChangeArrowheads="1"/>
          </p:cNvPicPr>
          <p:nvPr/>
        </p:nvPicPr>
        <p:blipFill>
          <a:blip r:embed="rId2" cstate="print"/>
          <a:srcRect t="9886" b="2549"/>
          <a:stretch>
            <a:fillRect/>
          </a:stretch>
        </p:blipFill>
        <p:spPr bwMode="auto">
          <a:xfrm>
            <a:off x="777600" y="571486"/>
            <a:ext cx="7588800" cy="4429156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в.конфер. 24.08.20\город урок  05.02.20\IMG_9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600" y="13909"/>
            <a:ext cx="7588800" cy="5058171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в.конфер. 24.08.20\город урок  05.02.20\IMG_9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600" y="50801"/>
            <a:ext cx="7588800" cy="5058171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в.конфер. 24.08.20\город урок  05.02.20\IMG_9661.jpg"/>
          <p:cNvPicPr>
            <a:picLocks noChangeAspect="1" noChangeArrowheads="1"/>
          </p:cNvPicPr>
          <p:nvPr/>
        </p:nvPicPr>
        <p:blipFill>
          <a:blip r:embed="rId2" cstate="print"/>
          <a:srcRect l="11296" t="5374" r="23750" b="12711"/>
          <a:stretch>
            <a:fillRect/>
          </a:stretch>
        </p:blipFill>
        <p:spPr bwMode="auto">
          <a:xfrm>
            <a:off x="357158" y="928676"/>
            <a:ext cx="4674262" cy="3929090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  <p:pic>
        <p:nvPicPr>
          <p:cNvPr id="6" name="Picture 2" descr="F:\в.конфер. 24.08.20\IMG_4425.JPG"/>
          <p:cNvPicPr>
            <a:picLocks noChangeAspect="1" noChangeArrowheads="1"/>
          </p:cNvPicPr>
          <p:nvPr/>
        </p:nvPicPr>
        <p:blipFill>
          <a:blip r:embed="rId5" cstate="print"/>
          <a:srcRect b="21648"/>
          <a:stretch>
            <a:fillRect/>
          </a:stretch>
        </p:blipFill>
        <p:spPr bwMode="auto">
          <a:xfrm>
            <a:off x="5572132" y="928676"/>
            <a:ext cx="3286148" cy="386218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в.конфер. 24.08.20\город урок  05.02.20\IMG_9684.jpg"/>
          <p:cNvPicPr>
            <a:picLocks noChangeAspect="1" noChangeArrowheads="1"/>
          </p:cNvPicPr>
          <p:nvPr/>
        </p:nvPicPr>
        <p:blipFill>
          <a:blip r:embed="rId2" cstate="print"/>
          <a:srcRect l="16645" r="52283" b="13279"/>
          <a:stretch>
            <a:fillRect/>
          </a:stretch>
        </p:blipFill>
        <p:spPr bwMode="auto">
          <a:xfrm>
            <a:off x="357158" y="1000114"/>
            <a:ext cx="1961862" cy="3649623"/>
          </a:xfrm>
          <a:prstGeom prst="rect">
            <a:avLst/>
          </a:prstGeom>
          <a:noFill/>
        </p:spPr>
      </p:pic>
      <p:pic>
        <p:nvPicPr>
          <p:cNvPr id="3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3" cstate="print"/>
          <a:srcRect t="23604" b="72231"/>
          <a:stretch>
            <a:fillRect/>
          </a:stretch>
        </p:blipFill>
        <p:spPr bwMode="auto">
          <a:xfrm>
            <a:off x="0" y="4929186"/>
            <a:ext cx="9144000" cy="214314"/>
          </a:xfrm>
          <a:prstGeom prst="rect">
            <a:avLst/>
          </a:prstGeom>
          <a:noFill/>
        </p:spPr>
      </p:pic>
      <p:pic>
        <p:nvPicPr>
          <p:cNvPr id="5" name="Picture 2" descr="C:\Users\spirina_a\Downloads\заставка.jpg"/>
          <p:cNvPicPr>
            <a:picLocks noChangeAspect="1" noChangeArrowheads="1"/>
          </p:cNvPicPr>
          <p:nvPr/>
        </p:nvPicPr>
        <p:blipFill>
          <a:blip r:embed="rId4" cstate="print"/>
          <a:srcRect t="8392" b="74947"/>
          <a:stretch>
            <a:fillRect/>
          </a:stretch>
        </p:blipFill>
        <p:spPr bwMode="auto">
          <a:xfrm>
            <a:off x="0" y="-18"/>
            <a:ext cx="9144000" cy="857256"/>
          </a:xfrm>
          <a:prstGeom prst="rect">
            <a:avLst/>
          </a:prstGeom>
          <a:noFill/>
        </p:spPr>
      </p:pic>
      <p:pic>
        <p:nvPicPr>
          <p:cNvPr id="6" name="Picture 2" descr="F:\в.конфер. 24.08.20\город урок  05.02.20\IMG_9672.jpg"/>
          <p:cNvPicPr>
            <a:picLocks noChangeAspect="1" noChangeArrowheads="1"/>
          </p:cNvPicPr>
          <p:nvPr/>
        </p:nvPicPr>
        <p:blipFill>
          <a:blip r:embed="rId5" cstate="print"/>
          <a:srcRect l="16666" r="23810" b="17893"/>
          <a:stretch>
            <a:fillRect/>
          </a:stretch>
        </p:blipFill>
        <p:spPr bwMode="auto">
          <a:xfrm>
            <a:off x="2428860" y="1000114"/>
            <a:ext cx="1785950" cy="3696067"/>
          </a:xfrm>
          <a:prstGeom prst="rect">
            <a:avLst/>
          </a:prstGeom>
          <a:noFill/>
        </p:spPr>
      </p:pic>
      <p:pic>
        <p:nvPicPr>
          <p:cNvPr id="7" name="Picture 2" descr="F:\в.конфер. 24.08.20\город урок  05.02.20\IMG_9668.jpg"/>
          <p:cNvPicPr>
            <a:picLocks noChangeAspect="1" noChangeArrowheads="1"/>
          </p:cNvPicPr>
          <p:nvPr/>
        </p:nvPicPr>
        <p:blipFill>
          <a:blip r:embed="rId6" cstate="print"/>
          <a:srcRect l="35880" t="7061" r="33055"/>
          <a:stretch>
            <a:fillRect/>
          </a:stretch>
        </p:blipFill>
        <p:spPr bwMode="auto">
          <a:xfrm>
            <a:off x="4357686" y="1000535"/>
            <a:ext cx="1857388" cy="3703818"/>
          </a:xfrm>
          <a:prstGeom prst="rect">
            <a:avLst/>
          </a:prstGeom>
          <a:noFill/>
        </p:spPr>
      </p:pic>
      <p:pic>
        <p:nvPicPr>
          <p:cNvPr id="8" name="Picture 2" descr="F:\в.конфер. 24.08.20\город урок  05.02.20\IMG_9786.jpg"/>
          <p:cNvPicPr>
            <a:picLocks noChangeAspect="1" noChangeArrowheads="1"/>
          </p:cNvPicPr>
          <p:nvPr/>
        </p:nvPicPr>
        <p:blipFill>
          <a:blip r:embed="rId7" cstate="print"/>
          <a:srcRect l="22940" t="13427" r="17528" b="10821"/>
          <a:stretch>
            <a:fillRect/>
          </a:stretch>
        </p:blipFill>
        <p:spPr bwMode="auto">
          <a:xfrm>
            <a:off x="6357950" y="1000114"/>
            <a:ext cx="1928826" cy="3682304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772</TotalTime>
  <Words>47</Words>
  <Application>Microsoft Office PowerPoint</Application>
  <PresentationFormat>Экран (16:9)</PresentationFormat>
  <Paragraphs>12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Ратникова Марина Вячаславовна</dc:creator>
  <cp:lastModifiedBy>work</cp:lastModifiedBy>
  <cp:revision>102</cp:revision>
  <dcterms:created xsi:type="dcterms:W3CDTF">2013-03-12T08:16:22Z</dcterms:created>
  <dcterms:modified xsi:type="dcterms:W3CDTF">2023-03-03T10:29:50Z</dcterms:modified>
</cp:coreProperties>
</file>