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1" r:id="rId4"/>
    <p:sldId id="259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2DDB"/>
    <a:srgbClr val="943289"/>
    <a:srgbClr val="F8B32A"/>
    <a:srgbClr val="E72D44"/>
    <a:srgbClr val="E8473F"/>
    <a:srgbClr val="F76603"/>
    <a:srgbClr val="2512DC"/>
    <a:srgbClr val="2F23CB"/>
    <a:srgbClr val="8E83F5"/>
    <a:srgbClr val="F5F5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68430-810A-4B70-B174-38F48420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51ABA9F-0486-464E-98F1-0141271BA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824DC7-5C73-41B2-A6EB-5BAD9B4A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4B0C77-CDEA-4E51-BC52-CE89EBDE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258E56-2DE4-4A2E-BD96-AE5B5C18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67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D8209-EADF-4566-B963-45F50623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018909A-0860-499A-98D7-B818BB9C1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80943F-47E0-4510-8259-25F4D76C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06004A-C577-4A8F-A805-79E72C59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47BDC4-CDAF-440A-9389-4CE567EA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98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8C1D8C9-D34B-41FA-BBD0-3DEE80333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95076C-7AA8-4C1D-93D1-DF9D91C51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BBF6DC-74DA-4A8A-A7C1-DA177E87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E02301-E2F0-4C53-A0CD-66AB00D9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3FFF73-9570-47CE-866B-543A22A5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9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95D46B-CDAC-44BB-8985-1DC8D023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356281-5A20-4687-BE18-EBE9CBD0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DF3674-0A9C-4299-9E1C-C7A05A20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673EB5-7BEC-470F-AF83-8337F4CA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F60107-6394-4B64-82B2-5E25362A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0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A9371-2115-420B-BC1D-26873164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97FA09-727B-4456-9689-2092B8DB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737CD1-54C7-486E-90CD-4BDEE3EA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9CDA1-B8FD-4C72-871C-A5C6936A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E99A84-9B62-48BF-909C-ED5BFD95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4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F8D9F5-898F-458D-AD5D-89F9389F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406961-50A6-434C-B997-6A14091CB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33DE8B-3BAC-4BAE-932C-9AEAE55D7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04A152-A59A-4255-8328-07623035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0F6337-16BC-4E33-B1B1-D27B91A9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36F9B3-119B-4F4C-9E0A-518547F6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80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47527-4895-4699-A986-B0AF6755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0A1C1A-C5E2-4EF2-B63E-D76F58A8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047172-1DF3-414B-AD60-C741FBFF5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971FBF1-C399-4815-A9BD-1D3152C05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89D84A6-B261-4A89-B274-484FB9AED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508B164-5066-47E4-9AD5-DE2984B9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E84AAA4-054E-4F90-8202-355FCC45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DC3A0F9-E29C-49EC-910F-74D0047D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5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B7B1E-A0F9-48E2-B82D-C6A6F0A5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62A1C6-3EDF-4406-86FE-AFB88450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660CDE-9A40-4397-9E63-082C709E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149D70-4A88-4EE0-ADEA-796BBE5B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8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E8ED08A-2E8B-4228-B427-DEA83AAD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FBFB8E-4F36-49D6-AF00-25318A86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68659DC-8E4D-4211-8A53-08D4E76A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2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E11E7E-5FF5-4185-92A5-69FB111D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C7A39E-F2CA-44CD-BC10-292F69CA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9BE54E-9663-46B2-9088-B3B9FA494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486025-3B41-47FD-836A-F2512B08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952ABE-C4FE-4F25-9724-1CFAAC79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54F5C2-F37F-4E1C-8620-C804499C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8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9C7102-9E59-4603-A1C6-3292CAA2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4420D3-CFD1-467B-A574-C9ED20709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E96306-3A31-4D77-981B-97CB8038F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16DB20-D1E8-4BB4-8BDD-1C61FCBE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5D3784-DD0C-445B-A9DB-9CA73481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7F6CEC1-32D4-4931-A781-1CBDA334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709846-67A8-453A-80D5-EA1A6A8E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DFE208-34A3-4CAC-B3BC-9D43CCB06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FB620A-8D3B-4EA9-9F2E-C6E347DDF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40A4-33E4-44FC-93E8-7EA9AAEB8D7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9E0C2A-B494-4CC5-AA59-B1E2421AC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BA66BE-2293-4725-9C5D-9BE7B55B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02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7E3790-30A8-463B-9D7C-7EA895EE802C}"/>
              </a:ext>
            </a:extLst>
          </p:cNvPr>
          <p:cNvSpPr txBox="1"/>
          <p:nvPr/>
        </p:nvSpPr>
        <p:spPr>
          <a:xfrm>
            <a:off x="5892176" y="1037668"/>
            <a:ext cx="2826140" cy="830997"/>
          </a:xfrm>
          <a:prstGeom prst="rect">
            <a:avLst/>
          </a:prstGeom>
          <a:noFill/>
          <a:effectLst>
            <a:reflection blurRad="1155700" endPos="50000" dist="685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5B16C9D1-4CB6-438F-A5B5-6DA2BCDC9A0D}"/>
              </a:ext>
            </a:extLst>
          </p:cNvPr>
          <p:cNvSpPr/>
          <p:nvPr/>
        </p:nvSpPr>
        <p:spPr>
          <a:xfrm>
            <a:off x="8546" y="6547454"/>
            <a:ext cx="12226184" cy="319092"/>
          </a:xfrm>
          <a:prstGeom prst="rect">
            <a:avLst/>
          </a:prstGeom>
          <a:solidFill>
            <a:srgbClr val="F76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>
            <a:extLst>
              <a:ext uri="{FF2B5EF4-FFF2-40B4-BE49-F238E27FC236}">
                <a16:creationId xmlns="" xmlns:a16="http://schemas.microsoft.com/office/drawing/2014/main" id="{1DDB78DA-F33A-42FA-8C01-3FF7CEF5FC45}"/>
              </a:ext>
            </a:extLst>
          </p:cNvPr>
          <p:cNvSpPr/>
          <p:nvPr/>
        </p:nvSpPr>
        <p:spPr>
          <a:xfrm rot="10800000" flipH="1">
            <a:off x="0" y="0"/>
            <a:ext cx="850791" cy="5637475"/>
          </a:xfrm>
          <a:prstGeom prst="rtTriangle">
            <a:avLst/>
          </a:prstGeom>
          <a:solidFill>
            <a:srgbClr val="251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="" xmlns:a16="http://schemas.microsoft.com/office/drawing/2014/main" id="{21A0AF6A-88E7-42C9-98A7-C31ED3B689EC}"/>
              </a:ext>
            </a:extLst>
          </p:cNvPr>
          <p:cNvSpPr/>
          <p:nvPr/>
        </p:nvSpPr>
        <p:spPr>
          <a:xfrm>
            <a:off x="-6631" y="2093720"/>
            <a:ext cx="921344" cy="4777099"/>
          </a:xfrm>
          <a:custGeom>
            <a:avLst/>
            <a:gdLst>
              <a:gd name="connsiteX0" fmla="*/ 0 w 1134988"/>
              <a:gd name="connsiteY0" fmla="*/ 4768553 h 4768553"/>
              <a:gd name="connsiteX1" fmla="*/ 567494 w 1134988"/>
              <a:gd name="connsiteY1" fmla="*/ 0 h 4768553"/>
              <a:gd name="connsiteX2" fmla="*/ 1134988 w 1134988"/>
              <a:gd name="connsiteY2" fmla="*/ 4768553 h 4768553"/>
              <a:gd name="connsiteX3" fmla="*/ 0 w 1134988"/>
              <a:gd name="connsiteY3" fmla="*/ 4768553 h 4768553"/>
              <a:gd name="connsiteX0" fmla="*/ 56349 w 1191337"/>
              <a:gd name="connsiteY0" fmla="*/ 3589233 h 3589233"/>
              <a:gd name="connsiteX1" fmla="*/ 0 w 1191337"/>
              <a:gd name="connsiteY1" fmla="*/ 0 h 3589233"/>
              <a:gd name="connsiteX2" fmla="*/ 1191337 w 1191337"/>
              <a:gd name="connsiteY2" fmla="*/ 3589233 h 3589233"/>
              <a:gd name="connsiteX3" fmla="*/ 56349 w 1191337"/>
              <a:gd name="connsiteY3" fmla="*/ 3589233 h 3589233"/>
              <a:gd name="connsiteX0" fmla="*/ 0 w 1194809"/>
              <a:gd name="connsiteY0" fmla="*/ 4777099 h 4777099"/>
              <a:gd name="connsiteX1" fmla="*/ 3472 w 1194809"/>
              <a:gd name="connsiteY1" fmla="*/ 0 h 4777099"/>
              <a:gd name="connsiteX2" fmla="*/ 1194809 w 1194809"/>
              <a:gd name="connsiteY2" fmla="*/ 3589233 h 4777099"/>
              <a:gd name="connsiteX3" fmla="*/ 0 w 1194809"/>
              <a:gd name="connsiteY3" fmla="*/ 4777099 h 4777099"/>
              <a:gd name="connsiteX0" fmla="*/ 0 w 921344"/>
              <a:gd name="connsiteY0" fmla="*/ 4777099 h 4777099"/>
              <a:gd name="connsiteX1" fmla="*/ 3472 w 921344"/>
              <a:gd name="connsiteY1" fmla="*/ 0 h 4777099"/>
              <a:gd name="connsiteX2" fmla="*/ 921344 w 921344"/>
              <a:gd name="connsiteY2" fmla="*/ 4443813 h 4777099"/>
              <a:gd name="connsiteX3" fmla="*/ 0 w 921344"/>
              <a:gd name="connsiteY3" fmla="*/ 4777099 h 47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344" h="4777099">
                <a:moveTo>
                  <a:pt x="0" y="4777099"/>
                </a:moveTo>
                <a:cubicBezTo>
                  <a:pt x="1157" y="3184733"/>
                  <a:pt x="2315" y="1592366"/>
                  <a:pt x="3472" y="0"/>
                </a:cubicBezTo>
                <a:lnTo>
                  <a:pt x="921344" y="4443813"/>
                </a:lnTo>
                <a:lnTo>
                  <a:pt x="0" y="4777099"/>
                </a:lnTo>
                <a:close/>
              </a:path>
            </a:pathLst>
          </a:custGeom>
          <a:solidFill>
            <a:srgbClr val="352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="" xmlns:a16="http://schemas.microsoft.com/office/drawing/2014/main" id="{B3A570E9-CF8F-405E-A4D5-79A4413A25FA}"/>
              </a:ext>
            </a:extLst>
          </p:cNvPr>
          <p:cNvSpPr/>
          <p:nvPr/>
        </p:nvSpPr>
        <p:spPr>
          <a:xfrm>
            <a:off x="9272550" y="77330"/>
            <a:ext cx="1268408" cy="1476651"/>
          </a:xfrm>
          <a:custGeom>
            <a:avLst/>
            <a:gdLst>
              <a:gd name="connsiteX0" fmla="*/ 0 w 1983503"/>
              <a:gd name="connsiteY0" fmla="*/ 1320689 h 1320689"/>
              <a:gd name="connsiteX1" fmla="*/ 991752 w 1983503"/>
              <a:gd name="connsiteY1" fmla="*/ 0 h 1320689"/>
              <a:gd name="connsiteX2" fmla="*/ 1983503 w 1983503"/>
              <a:gd name="connsiteY2" fmla="*/ 1320689 h 1320689"/>
              <a:gd name="connsiteX3" fmla="*/ 0 w 1983503"/>
              <a:gd name="connsiteY3" fmla="*/ 1320689 h 1320689"/>
              <a:gd name="connsiteX0" fmla="*/ 325320 w 2308823"/>
              <a:gd name="connsiteY0" fmla="*/ 1614304 h 1614304"/>
              <a:gd name="connsiteX1" fmla="*/ 0 w 2308823"/>
              <a:gd name="connsiteY1" fmla="*/ 0 h 1614304"/>
              <a:gd name="connsiteX2" fmla="*/ 2308823 w 2308823"/>
              <a:gd name="connsiteY2" fmla="*/ 1614304 h 1614304"/>
              <a:gd name="connsiteX3" fmla="*/ 325320 w 2308823"/>
              <a:gd name="connsiteY3" fmla="*/ 1614304 h 1614304"/>
              <a:gd name="connsiteX0" fmla="*/ 325320 w 1612537"/>
              <a:gd name="connsiteY0" fmla="*/ 1614304 h 1614304"/>
              <a:gd name="connsiteX1" fmla="*/ 0 w 1612537"/>
              <a:gd name="connsiteY1" fmla="*/ 0 h 1614304"/>
              <a:gd name="connsiteX2" fmla="*/ 1612537 w 1612537"/>
              <a:gd name="connsiteY2" fmla="*/ 657959 h 1614304"/>
              <a:gd name="connsiteX3" fmla="*/ 325320 w 1612537"/>
              <a:gd name="connsiteY3" fmla="*/ 1614304 h 1614304"/>
              <a:gd name="connsiteX0" fmla="*/ 158172 w 1445389"/>
              <a:gd name="connsiteY0" fmla="*/ 1565142 h 1565142"/>
              <a:gd name="connsiteX1" fmla="*/ 0 w 1445389"/>
              <a:gd name="connsiteY1" fmla="*/ 0 h 1565142"/>
              <a:gd name="connsiteX2" fmla="*/ 1445389 w 1445389"/>
              <a:gd name="connsiteY2" fmla="*/ 608797 h 1565142"/>
              <a:gd name="connsiteX3" fmla="*/ 158172 w 1445389"/>
              <a:gd name="connsiteY3" fmla="*/ 1565142 h 1565142"/>
              <a:gd name="connsiteX0" fmla="*/ 158172 w 1268408"/>
              <a:gd name="connsiteY0" fmla="*/ 1565142 h 1565142"/>
              <a:gd name="connsiteX1" fmla="*/ 0 w 1268408"/>
              <a:gd name="connsiteY1" fmla="*/ 0 h 1565142"/>
              <a:gd name="connsiteX2" fmla="*/ 1268408 w 1268408"/>
              <a:gd name="connsiteY2" fmla="*/ 510475 h 1565142"/>
              <a:gd name="connsiteX3" fmla="*/ 158172 w 1268408"/>
              <a:gd name="connsiteY3" fmla="*/ 1565142 h 1565142"/>
              <a:gd name="connsiteX0" fmla="*/ 128676 w 1268408"/>
              <a:gd name="connsiteY0" fmla="*/ 1869942 h 1869942"/>
              <a:gd name="connsiteX1" fmla="*/ 0 w 1268408"/>
              <a:gd name="connsiteY1" fmla="*/ 0 h 1869942"/>
              <a:gd name="connsiteX2" fmla="*/ 1268408 w 1268408"/>
              <a:gd name="connsiteY2" fmla="*/ 510475 h 1869942"/>
              <a:gd name="connsiteX3" fmla="*/ 128676 w 1268408"/>
              <a:gd name="connsiteY3" fmla="*/ 1869942 h 1869942"/>
              <a:gd name="connsiteX0" fmla="*/ 217166 w 1268408"/>
              <a:gd name="connsiteY0" fmla="*/ 1476651 h 1476651"/>
              <a:gd name="connsiteX1" fmla="*/ 0 w 1268408"/>
              <a:gd name="connsiteY1" fmla="*/ 0 h 1476651"/>
              <a:gd name="connsiteX2" fmla="*/ 1268408 w 1268408"/>
              <a:gd name="connsiteY2" fmla="*/ 510475 h 1476651"/>
              <a:gd name="connsiteX3" fmla="*/ 217166 w 1268408"/>
              <a:gd name="connsiteY3" fmla="*/ 1476651 h 14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408" h="1476651">
                <a:moveTo>
                  <a:pt x="217166" y="1476651"/>
                </a:moveTo>
                <a:lnTo>
                  <a:pt x="0" y="0"/>
                </a:lnTo>
                <a:lnTo>
                  <a:pt x="1268408" y="510475"/>
                </a:lnTo>
                <a:lnTo>
                  <a:pt x="217166" y="1476651"/>
                </a:lnTo>
                <a:close/>
              </a:path>
            </a:pathLst>
          </a:custGeom>
          <a:solidFill>
            <a:srgbClr val="E8473F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="" xmlns:a16="http://schemas.microsoft.com/office/drawing/2014/main" id="{7476CCA4-B453-4D0D-939B-AEF7B6A8A06F}"/>
              </a:ext>
            </a:extLst>
          </p:cNvPr>
          <p:cNvSpPr/>
          <p:nvPr/>
        </p:nvSpPr>
        <p:spPr>
          <a:xfrm>
            <a:off x="9160778" y="1"/>
            <a:ext cx="3049399" cy="956345"/>
          </a:xfrm>
          <a:custGeom>
            <a:avLst/>
            <a:gdLst>
              <a:gd name="connsiteX0" fmla="*/ 0 w 2256639"/>
              <a:gd name="connsiteY0" fmla="*/ 503339 h 503339"/>
              <a:gd name="connsiteX1" fmla="*/ 1128320 w 2256639"/>
              <a:gd name="connsiteY1" fmla="*/ 0 h 503339"/>
              <a:gd name="connsiteX2" fmla="*/ 2256639 w 2256639"/>
              <a:gd name="connsiteY2" fmla="*/ 503339 h 503339"/>
              <a:gd name="connsiteX3" fmla="*/ 0 w 2256639"/>
              <a:gd name="connsiteY3" fmla="*/ 503339 h 503339"/>
              <a:gd name="connsiteX0" fmla="*/ 0 w 2751589"/>
              <a:gd name="connsiteY0" fmla="*/ 8389 h 503339"/>
              <a:gd name="connsiteX1" fmla="*/ 1623270 w 2751589"/>
              <a:gd name="connsiteY1" fmla="*/ 0 h 503339"/>
              <a:gd name="connsiteX2" fmla="*/ 2751589 w 2751589"/>
              <a:gd name="connsiteY2" fmla="*/ 503339 h 503339"/>
              <a:gd name="connsiteX3" fmla="*/ 0 w 2751589"/>
              <a:gd name="connsiteY3" fmla="*/ 8389 h 503339"/>
              <a:gd name="connsiteX0" fmla="*/ 0 w 3049399"/>
              <a:gd name="connsiteY0" fmla="*/ 0 h 494950"/>
              <a:gd name="connsiteX1" fmla="*/ 3049399 w 3049399"/>
              <a:gd name="connsiteY1" fmla="*/ 0 h 494950"/>
              <a:gd name="connsiteX2" fmla="*/ 2751589 w 3049399"/>
              <a:gd name="connsiteY2" fmla="*/ 494950 h 494950"/>
              <a:gd name="connsiteX3" fmla="*/ 0 w 3049399"/>
              <a:gd name="connsiteY3" fmla="*/ 0 h 494950"/>
              <a:gd name="connsiteX0" fmla="*/ 0 w 3049399"/>
              <a:gd name="connsiteY0" fmla="*/ 0 h 906011"/>
              <a:gd name="connsiteX1" fmla="*/ 3049399 w 3049399"/>
              <a:gd name="connsiteY1" fmla="*/ 0 h 906011"/>
              <a:gd name="connsiteX2" fmla="*/ 2290194 w 3049399"/>
              <a:gd name="connsiteY2" fmla="*/ 906011 h 906011"/>
              <a:gd name="connsiteX3" fmla="*/ 0 w 3049399"/>
              <a:gd name="connsiteY3" fmla="*/ 0 h 906011"/>
              <a:gd name="connsiteX0" fmla="*/ 0 w 3049399"/>
              <a:gd name="connsiteY0" fmla="*/ 0 h 956345"/>
              <a:gd name="connsiteX1" fmla="*/ 3049399 w 3049399"/>
              <a:gd name="connsiteY1" fmla="*/ 0 h 956345"/>
              <a:gd name="connsiteX2" fmla="*/ 2298583 w 3049399"/>
              <a:gd name="connsiteY2" fmla="*/ 956345 h 956345"/>
              <a:gd name="connsiteX3" fmla="*/ 0 w 3049399"/>
              <a:gd name="connsiteY3" fmla="*/ 0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399" h="956345">
                <a:moveTo>
                  <a:pt x="0" y="0"/>
                </a:moveTo>
                <a:lnTo>
                  <a:pt x="3049399" y="0"/>
                </a:lnTo>
                <a:lnTo>
                  <a:pt x="2298583" y="956345"/>
                </a:lnTo>
                <a:lnTo>
                  <a:pt x="0" y="0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136038DD-2A09-4341-BBA9-87DBAF3AB02E}"/>
              </a:ext>
            </a:extLst>
          </p:cNvPr>
          <p:cNvSpPr/>
          <p:nvPr/>
        </p:nvSpPr>
        <p:spPr>
          <a:xfrm>
            <a:off x="11224305" y="47834"/>
            <a:ext cx="967695" cy="1283527"/>
          </a:xfrm>
          <a:custGeom>
            <a:avLst/>
            <a:gdLst>
              <a:gd name="connsiteX0" fmla="*/ 0 w 1990054"/>
              <a:gd name="connsiteY0" fmla="*/ 2698740 h 2698740"/>
              <a:gd name="connsiteX1" fmla="*/ 995027 w 1990054"/>
              <a:gd name="connsiteY1" fmla="*/ 0 h 2698740"/>
              <a:gd name="connsiteX2" fmla="*/ 1990054 w 1990054"/>
              <a:gd name="connsiteY2" fmla="*/ 2698740 h 2698740"/>
              <a:gd name="connsiteX3" fmla="*/ 0 w 1990054"/>
              <a:gd name="connsiteY3" fmla="*/ 2698740 h 2698740"/>
              <a:gd name="connsiteX0" fmla="*/ 0 w 2521824"/>
              <a:gd name="connsiteY0" fmla="*/ 3537639 h 3537639"/>
              <a:gd name="connsiteX1" fmla="*/ 2521824 w 2521824"/>
              <a:gd name="connsiteY1" fmla="*/ 0 h 3537639"/>
              <a:gd name="connsiteX2" fmla="*/ 1990054 w 2521824"/>
              <a:gd name="connsiteY2" fmla="*/ 3537639 h 3537639"/>
              <a:gd name="connsiteX3" fmla="*/ 0 w 2521824"/>
              <a:gd name="connsiteY3" fmla="*/ 3537639 h 3537639"/>
              <a:gd name="connsiteX0" fmla="*/ 0 w 2354044"/>
              <a:gd name="connsiteY0" fmla="*/ 2983966 h 3537639"/>
              <a:gd name="connsiteX1" fmla="*/ 2354044 w 2354044"/>
              <a:gd name="connsiteY1" fmla="*/ 0 h 3537639"/>
              <a:gd name="connsiteX2" fmla="*/ 1822274 w 2354044"/>
              <a:gd name="connsiteY2" fmla="*/ 3537639 h 3537639"/>
              <a:gd name="connsiteX3" fmla="*/ 0 w 2354044"/>
              <a:gd name="connsiteY3" fmla="*/ 2983966 h 3537639"/>
              <a:gd name="connsiteX0" fmla="*/ 0 w 2354044"/>
              <a:gd name="connsiteY0" fmla="*/ 2983966 h 2983966"/>
              <a:gd name="connsiteX1" fmla="*/ 2354044 w 2354044"/>
              <a:gd name="connsiteY1" fmla="*/ 0 h 2983966"/>
              <a:gd name="connsiteX2" fmla="*/ 1578993 w 2354044"/>
              <a:gd name="connsiteY2" fmla="*/ 1952120 h 2983966"/>
              <a:gd name="connsiteX3" fmla="*/ 0 w 2354044"/>
              <a:gd name="connsiteY3" fmla="*/ 2983966 h 2983966"/>
              <a:gd name="connsiteX0" fmla="*/ 0 w 967695"/>
              <a:gd name="connsiteY0" fmla="*/ 1273153 h 1952120"/>
              <a:gd name="connsiteX1" fmla="*/ 967695 w 967695"/>
              <a:gd name="connsiteY1" fmla="*/ 0 h 1952120"/>
              <a:gd name="connsiteX2" fmla="*/ 192644 w 967695"/>
              <a:gd name="connsiteY2" fmla="*/ 1952120 h 1952120"/>
              <a:gd name="connsiteX3" fmla="*/ 0 w 967695"/>
              <a:gd name="connsiteY3" fmla="*/ 1273153 h 1952120"/>
              <a:gd name="connsiteX0" fmla="*/ 0 w 967695"/>
              <a:gd name="connsiteY0" fmla="*/ 1273153 h 1283527"/>
              <a:gd name="connsiteX1" fmla="*/ 967695 w 967695"/>
              <a:gd name="connsiteY1" fmla="*/ 0 h 1283527"/>
              <a:gd name="connsiteX2" fmla="*/ 399121 w 967695"/>
              <a:gd name="connsiteY2" fmla="*/ 1283527 h 1283527"/>
              <a:gd name="connsiteX3" fmla="*/ 0 w 967695"/>
              <a:gd name="connsiteY3" fmla="*/ 1273153 h 12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695" h="1283527">
                <a:moveTo>
                  <a:pt x="0" y="1273153"/>
                </a:moveTo>
                <a:lnTo>
                  <a:pt x="967695" y="0"/>
                </a:lnTo>
                <a:lnTo>
                  <a:pt x="399121" y="1283527"/>
                </a:lnTo>
                <a:lnTo>
                  <a:pt x="0" y="1273153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E3048083-1CDF-4326-8BE9-0C090912E9FC}"/>
              </a:ext>
            </a:extLst>
          </p:cNvPr>
          <p:cNvSpPr/>
          <p:nvPr/>
        </p:nvSpPr>
        <p:spPr>
          <a:xfrm>
            <a:off x="9643676" y="600071"/>
            <a:ext cx="1755561" cy="865421"/>
          </a:xfrm>
          <a:custGeom>
            <a:avLst/>
            <a:gdLst>
              <a:gd name="connsiteX0" fmla="*/ 0 w 989539"/>
              <a:gd name="connsiteY0" fmla="*/ 1090830 h 1090830"/>
              <a:gd name="connsiteX1" fmla="*/ 494770 w 989539"/>
              <a:gd name="connsiteY1" fmla="*/ 0 h 1090830"/>
              <a:gd name="connsiteX2" fmla="*/ 989539 w 989539"/>
              <a:gd name="connsiteY2" fmla="*/ 1090830 h 1090830"/>
              <a:gd name="connsiteX3" fmla="*/ 0 w 989539"/>
              <a:gd name="connsiteY3" fmla="*/ 1090830 h 1090830"/>
              <a:gd name="connsiteX0" fmla="*/ 0 w 1744548"/>
              <a:gd name="connsiteY0" fmla="*/ 914661 h 1090830"/>
              <a:gd name="connsiteX1" fmla="*/ 1249779 w 1744548"/>
              <a:gd name="connsiteY1" fmla="*/ 0 h 1090830"/>
              <a:gd name="connsiteX2" fmla="*/ 1744548 w 1744548"/>
              <a:gd name="connsiteY2" fmla="*/ 1090830 h 1090830"/>
              <a:gd name="connsiteX3" fmla="*/ 0 w 1744548"/>
              <a:gd name="connsiteY3" fmla="*/ 914661 h 1090830"/>
              <a:gd name="connsiteX0" fmla="*/ 0 w 1971050"/>
              <a:gd name="connsiteY0" fmla="*/ 914661 h 914661"/>
              <a:gd name="connsiteX1" fmla="*/ 1249779 w 1971050"/>
              <a:gd name="connsiteY1" fmla="*/ 0 h 914661"/>
              <a:gd name="connsiteX2" fmla="*/ 1971050 w 1971050"/>
              <a:gd name="connsiteY2" fmla="*/ 293876 h 914661"/>
              <a:gd name="connsiteX3" fmla="*/ 0 w 1971050"/>
              <a:gd name="connsiteY3" fmla="*/ 914661 h 914661"/>
              <a:gd name="connsiteX0" fmla="*/ 0 w 1987828"/>
              <a:gd name="connsiteY0" fmla="*/ 923050 h 923050"/>
              <a:gd name="connsiteX1" fmla="*/ 1266557 w 1987828"/>
              <a:gd name="connsiteY1" fmla="*/ 0 h 923050"/>
              <a:gd name="connsiteX2" fmla="*/ 1987828 w 1987828"/>
              <a:gd name="connsiteY2" fmla="*/ 293876 h 923050"/>
              <a:gd name="connsiteX3" fmla="*/ 0 w 1987828"/>
              <a:gd name="connsiteY3" fmla="*/ 923050 h 923050"/>
              <a:gd name="connsiteX0" fmla="*/ 0 w 1987828"/>
              <a:gd name="connsiteY0" fmla="*/ 923050 h 923050"/>
              <a:gd name="connsiteX1" fmla="*/ 1229870 w 1987828"/>
              <a:gd name="connsiteY1" fmla="*/ 0 h 923050"/>
              <a:gd name="connsiteX2" fmla="*/ 1987828 w 1987828"/>
              <a:gd name="connsiteY2" fmla="*/ 293876 h 923050"/>
              <a:gd name="connsiteX3" fmla="*/ 0 w 1987828"/>
              <a:gd name="connsiteY3" fmla="*/ 923050 h 923050"/>
              <a:gd name="connsiteX0" fmla="*/ 0 w 2269094"/>
              <a:gd name="connsiteY0" fmla="*/ 923050 h 923050"/>
              <a:gd name="connsiteX1" fmla="*/ 1229870 w 2269094"/>
              <a:gd name="connsiteY1" fmla="*/ 0 h 923050"/>
              <a:gd name="connsiteX2" fmla="*/ 2269094 w 2269094"/>
              <a:gd name="connsiteY2" fmla="*/ 252857 h 923050"/>
              <a:gd name="connsiteX3" fmla="*/ 0 w 2269094"/>
              <a:gd name="connsiteY3" fmla="*/ 923050 h 923050"/>
              <a:gd name="connsiteX0" fmla="*/ 0 w 2440298"/>
              <a:gd name="connsiteY0" fmla="*/ 950396 h 950396"/>
              <a:gd name="connsiteX1" fmla="*/ 1401074 w 2440298"/>
              <a:gd name="connsiteY1" fmla="*/ 0 h 950396"/>
              <a:gd name="connsiteX2" fmla="*/ 2440298 w 2440298"/>
              <a:gd name="connsiteY2" fmla="*/ 252857 h 950396"/>
              <a:gd name="connsiteX3" fmla="*/ 0 w 2440298"/>
              <a:gd name="connsiteY3" fmla="*/ 950396 h 950396"/>
              <a:gd name="connsiteX0" fmla="*/ 0 w 2183491"/>
              <a:gd name="connsiteY0" fmla="*/ 601736 h 601736"/>
              <a:gd name="connsiteX1" fmla="*/ 1144267 w 2183491"/>
              <a:gd name="connsiteY1" fmla="*/ 0 h 601736"/>
              <a:gd name="connsiteX2" fmla="*/ 2183491 w 2183491"/>
              <a:gd name="connsiteY2" fmla="*/ 252857 h 601736"/>
              <a:gd name="connsiteX3" fmla="*/ 0 w 2183491"/>
              <a:gd name="connsiteY3" fmla="*/ 601736 h 6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491" h="601736">
                <a:moveTo>
                  <a:pt x="0" y="601736"/>
                </a:moveTo>
                <a:lnTo>
                  <a:pt x="1144267" y="0"/>
                </a:lnTo>
                <a:lnTo>
                  <a:pt x="2183491" y="252857"/>
                </a:lnTo>
                <a:lnTo>
                  <a:pt x="0" y="601736"/>
                </a:lnTo>
                <a:close/>
              </a:path>
            </a:pathLst>
          </a:custGeom>
          <a:solidFill>
            <a:srgbClr val="352DDB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="" xmlns:a16="http://schemas.microsoft.com/office/drawing/2014/main" id="{7E509C5C-81E5-4392-BA75-387C46A891C2}"/>
              </a:ext>
            </a:extLst>
          </p:cNvPr>
          <p:cNvSpPr/>
          <p:nvPr/>
        </p:nvSpPr>
        <p:spPr>
          <a:xfrm>
            <a:off x="9780210" y="1016968"/>
            <a:ext cx="1637116" cy="871503"/>
          </a:xfrm>
          <a:custGeom>
            <a:avLst/>
            <a:gdLst>
              <a:gd name="connsiteX0" fmla="*/ 0 w 1342239"/>
              <a:gd name="connsiteY0" fmla="*/ 1970282 h 1970282"/>
              <a:gd name="connsiteX1" fmla="*/ 671120 w 1342239"/>
              <a:gd name="connsiteY1" fmla="*/ 0 h 1970282"/>
              <a:gd name="connsiteX2" fmla="*/ 1342239 w 1342239"/>
              <a:gd name="connsiteY2" fmla="*/ 1970282 h 1970282"/>
              <a:gd name="connsiteX3" fmla="*/ 0 w 1342239"/>
              <a:gd name="connsiteY3" fmla="*/ 1970282 h 1970282"/>
              <a:gd name="connsiteX0" fmla="*/ 0 w 2743200"/>
              <a:gd name="connsiteY0" fmla="*/ 4948374 h 4948374"/>
              <a:gd name="connsiteX1" fmla="*/ 2743200 w 2743200"/>
              <a:gd name="connsiteY1" fmla="*/ 0 h 4948374"/>
              <a:gd name="connsiteX2" fmla="*/ 1342239 w 2743200"/>
              <a:gd name="connsiteY2" fmla="*/ 4948374 h 4948374"/>
              <a:gd name="connsiteX3" fmla="*/ 0 w 2743200"/>
              <a:gd name="connsiteY3" fmla="*/ 4948374 h 4948374"/>
              <a:gd name="connsiteX0" fmla="*/ 0 w 2063691"/>
              <a:gd name="connsiteY0" fmla="*/ 661599 h 4948374"/>
              <a:gd name="connsiteX1" fmla="*/ 2063691 w 2063691"/>
              <a:gd name="connsiteY1" fmla="*/ 0 h 4948374"/>
              <a:gd name="connsiteX2" fmla="*/ 662730 w 2063691"/>
              <a:gd name="connsiteY2" fmla="*/ 4948374 h 4948374"/>
              <a:gd name="connsiteX3" fmla="*/ 0 w 2063691"/>
              <a:gd name="connsiteY3" fmla="*/ 661599 h 4948374"/>
              <a:gd name="connsiteX0" fmla="*/ 0 w 2063691"/>
              <a:gd name="connsiteY0" fmla="*/ 661599 h 2171618"/>
              <a:gd name="connsiteX1" fmla="*/ 2063691 w 2063691"/>
              <a:gd name="connsiteY1" fmla="*/ 0 h 2171618"/>
              <a:gd name="connsiteX2" fmla="*/ 176169 w 2063691"/>
              <a:gd name="connsiteY2" fmla="*/ 2171618 h 2171618"/>
              <a:gd name="connsiteX3" fmla="*/ 0 w 2063691"/>
              <a:gd name="connsiteY3" fmla="*/ 661599 h 2171618"/>
              <a:gd name="connsiteX0" fmla="*/ 0 w 2063691"/>
              <a:gd name="connsiteY0" fmla="*/ 661599 h 2356175"/>
              <a:gd name="connsiteX1" fmla="*/ 2063691 w 2063691"/>
              <a:gd name="connsiteY1" fmla="*/ 0 h 2356175"/>
              <a:gd name="connsiteX2" fmla="*/ 209725 w 2063691"/>
              <a:gd name="connsiteY2" fmla="*/ 2356175 h 2356175"/>
              <a:gd name="connsiteX3" fmla="*/ 0 w 2063691"/>
              <a:gd name="connsiteY3" fmla="*/ 661599 h 2356175"/>
              <a:gd name="connsiteX0" fmla="*/ 0 w 2063691"/>
              <a:gd name="connsiteY0" fmla="*/ 770656 h 2356175"/>
              <a:gd name="connsiteX1" fmla="*/ 2063691 w 2063691"/>
              <a:gd name="connsiteY1" fmla="*/ 0 h 2356175"/>
              <a:gd name="connsiteX2" fmla="*/ 209725 w 2063691"/>
              <a:gd name="connsiteY2" fmla="*/ 2356175 h 2356175"/>
              <a:gd name="connsiteX3" fmla="*/ 0 w 2063691"/>
              <a:gd name="connsiteY3" fmla="*/ 770656 h 2356175"/>
              <a:gd name="connsiteX0" fmla="*/ 0 w 1971412"/>
              <a:gd name="connsiteY0" fmla="*/ 636432 h 2356175"/>
              <a:gd name="connsiteX1" fmla="*/ 1971412 w 1971412"/>
              <a:gd name="connsiteY1" fmla="*/ 0 h 2356175"/>
              <a:gd name="connsiteX2" fmla="*/ 117446 w 1971412"/>
              <a:gd name="connsiteY2" fmla="*/ 2356175 h 2356175"/>
              <a:gd name="connsiteX3" fmla="*/ 0 w 1971412"/>
              <a:gd name="connsiteY3" fmla="*/ 636432 h 2356175"/>
              <a:gd name="connsiteX0" fmla="*/ 0 w 2059903"/>
              <a:gd name="connsiteY0" fmla="*/ 931400 h 2651143"/>
              <a:gd name="connsiteX1" fmla="*/ 2059903 w 2059903"/>
              <a:gd name="connsiteY1" fmla="*/ 0 h 2651143"/>
              <a:gd name="connsiteX2" fmla="*/ 117446 w 2059903"/>
              <a:gd name="connsiteY2" fmla="*/ 2651143 h 2651143"/>
              <a:gd name="connsiteX3" fmla="*/ 0 w 2059903"/>
              <a:gd name="connsiteY3" fmla="*/ 931400 h 2651143"/>
              <a:gd name="connsiteX0" fmla="*/ 0 w 2099232"/>
              <a:gd name="connsiteY0" fmla="*/ 1216535 h 2651143"/>
              <a:gd name="connsiteX1" fmla="*/ 2099232 w 2099232"/>
              <a:gd name="connsiteY1" fmla="*/ 0 h 2651143"/>
              <a:gd name="connsiteX2" fmla="*/ 156775 w 2099232"/>
              <a:gd name="connsiteY2" fmla="*/ 2651143 h 2651143"/>
              <a:gd name="connsiteX3" fmla="*/ 0 w 2099232"/>
              <a:gd name="connsiteY3" fmla="*/ 1216535 h 2651143"/>
              <a:gd name="connsiteX0" fmla="*/ 0 w 2099232"/>
              <a:gd name="connsiteY0" fmla="*/ 1216535 h 2395504"/>
              <a:gd name="connsiteX1" fmla="*/ 2099232 w 2099232"/>
              <a:gd name="connsiteY1" fmla="*/ 0 h 2395504"/>
              <a:gd name="connsiteX2" fmla="*/ 146943 w 2099232"/>
              <a:gd name="connsiteY2" fmla="*/ 2395504 h 2395504"/>
              <a:gd name="connsiteX3" fmla="*/ 0 w 2099232"/>
              <a:gd name="connsiteY3" fmla="*/ 1216535 h 2395504"/>
              <a:gd name="connsiteX0" fmla="*/ 0 w 2099232"/>
              <a:gd name="connsiteY0" fmla="*/ 1216535 h 2572484"/>
              <a:gd name="connsiteX1" fmla="*/ 2099232 w 2099232"/>
              <a:gd name="connsiteY1" fmla="*/ 0 h 2572484"/>
              <a:gd name="connsiteX2" fmla="*/ 137111 w 2099232"/>
              <a:gd name="connsiteY2" fmla="*/ 2572484 h 2572484"/>
              <a:gd name="connsiteX3" fmla="*/ 0 w 2099232"/>
              <a:gd name="connsiteY3" fmla="*/ 1216535 h 2572484"/>
              <a:gd name="connsiteX0" fmla="*/ 128360 w 1962121"/>
              <a:gd name="connsiteY0" fmla="*/ 960896 h 2572484"/>
              <a:gd name="connsiteX1" fmla="*/ 1962121 w 1962121"/>
              <a:gd name="connsiteY1" fmla="*/ 0 h 2572484"/>
              <a:gd name="connsiteX2" fmla="*/ 0 w 1962121"/>
              <a:gd name="connsiteY2" fmla="*/ 2572484 h 2572484"/>
              <a:gd name="connsiteX3" fmla="*/ 128360 w 1962121"/>
              <a:gd name="connsiteY3" fmla="*/ 960896 h 2572484"/>
              <a:gd name="connsiteX0" fmla="*/ 325005 w 1962121"/>
              <a:gd name="connsiteY0" fmla="*/ 420121 h 2572484"/>
              <a:gd name="connsiteX1" fmla="*/ 1962121 w 1962121"/>
              <a:gd name="connsiteY1" fmla="*/ 0 h 2572484"/>
              <a:gd name="connsiteX2" fmla="*/ 0 w 1962121"/>
              <a:gd name="connsiteY2" fmla="*/ 2572484 h 2572484"/>
              <a:gd name="connsiteX3" fmla="*/ 325005 w 1962121"/>
              <a:gd name="connsiteY3" fmla="*/ 420121 h 2572484"/>
              <a:gd name="connsiteX0" fmla="*/ 0 w 1637116"/>
              <a:gd name="connsiteY0" fmla="*/ 420121 h 871503"/>
              <a:gd name="connsiteX1" fmla="*/ 1637116 w 1637116"/>
              <a:gd name="connsiteY1" fmla="*/ 0 h 871503"/>
              <a:gd name="connsiteX2" fmla="*/ 491073 w 1637116"/>
              <a:gd name="connsiteY2" fmla="*/ 871503 h 871503"/>
              <a:gd name="connsiteX3" fmla="*/ 0 w 1637116"/>
              <a:gd name="connsiteY3" fmla="*/ 420121 h 87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116" h="871503">
                <a:moveTo>
                  <a:pt x="0" y="420121"/>
                </a:moveTo>
                <a:lnTo>
                  <a:pt x="1637116" y="0"/>
                </a:lnTo>
                <a:lnTo>
                  <a:pt x="491073" y="871503"/>
                </a:lnTo>
                <a:lnTo>
                  <a:pt x="0" y="420121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Равнобедренный треугольник 184">
            <a:extLst>
              <a:ext uri="{FF2B5EF4-FFF2-40B4-BE49-F238E27FC236}">
                <a16:creationId xmlns="" xmlns:a16="http://schemas.microsoft.com/office/drawing/2014/main" id="{CE17E20C-C51E-4589-981B-E693D2D42405}"/>
              </a:ext>
            </a:extLst>
          </p:cNvPr>
          <p:cNvSpPr/>
          <p:nvPr/>
        </p:nvSpPr>
        <p:spPr>
          <a:xfrm>
            <a:off x="11395544" y="219336"/>
            <a:ext cx="735976" cy="1715009"/>
          </a:xfrm>
          <a:custGeom>
            <a:avLst/>
            <a:gdLst>
              <a:gd name="connsiteX0" fmla="*/ 0 w 921344"/>
              <a:gd name="connsiteY0" fmla="*/ 1557692 h 1557692"/>
              <a:gd name="connsiteX1" fmla="*/ 460672 w 921344"/>
              <a:gd name="connsiteY1" fmla="*/ 0 h 1557692"/>
              <a:gd name="connsiteX2" fmla="*/ 921344 w 921344"/>
              <a:gd name="connsiteY2" fmla="*/ 1557692 h 1557692"/>
              <a:gd name="connsiteX3" fmla="*/ 0 w 921344"/>
              <a:gd name="connsiteY3" fmla="*/ 1557692 h 1557692"/>
              <a:gd name="connsiteX0" fmla="*/ 0 w 1414401"/>
              <a:gd name="connsiteY0" fmla="*/ 2000144 h 2000144"/>
              <a:gd name="connsiteX1" fmla="*/ 1414401 w 1414401"/>
              <a:gd name="connsiteY1" fmla="*/ 0 h 2000144"/>
              <a:gd name="connsiteX2" fmla="*/ 921344 w 1414401"/>
              <a:gd name="connsiteY2" fmla="*/ 2000144 h 2000144"/>
              <a:gd name="connsiteX3" fmla="*/ 0 w 1414401"/>
              <a:gd name="connsiteY3" fmla="*/ 2000144 h 2000144"/>
              <a:gd name="connsiteX0" fmla="*/ 0 w 991614"/>
              <a:gd name="connsiteY0" fmla="*/ 1891989 h 2000144"/>
              <a:gd name="connsiteX1" fmla="*/ 991614 w 991614"/>
              <a:gd name="connsiteY1" fmla="*/ 0 h 2000144"/>
              <a:gd name="connsiteX2" fmla="*/ 498557 w 991614"/>
              <a:gd name="connsiteY2" fmla="*/ 2000144 h 2000144"/>
              <a:gd name="connsiteX3" fmla="*/ 0 w 991614"/>
              <a:gd name="connsiteY3" fmla="*/ 1891989 h 2000144"/>
              <a:gd name="connsiteX0" fmla="*/ 0 w 991614"/>
              <a:gd name="connsiteY0" fmla="*/ 1891989 h 1891989"/>
              <a:gd name="connsiteX1" fmla="*/ 991614 w 991614"/>
              <a:gd name="connsiteY1" fmla="*/ 0 h 1891989"/>
              <a:gd name="connsiteX2" fmla="*/ 636209 w 991614"/>
              <a:gd name="connsiteY2" fmla="*/ 1636351 h 1891989"/>
              <a:gd name="connsiteX3" fmla="*/ 0 w 991614"/>
              <a:gd name="connsiteY3" fmla="*/ 1891989 h 1891989"/>
              <a:gd name="connsiteX0" fmla="*/ 0 w 903124"/>
              <a:gd name="connsiteY0" fmla="*/ 1803499 h 1803499"/>
              <a:gd name="connsiteX1" fmla="*/ 903124 w 903124"/>
              <a:gd name="connsiteY1" fmla="*/ 0 h 1803499"/>
              <a:gd name="connsiteX2" fmla="*/ 636209 w 903124"/>
              <a:gd name="connsiteY2" fmla="*/ 1547861 h 1803499"/>
              <a:gd name="connsiteX3" fmla="*/ 0 w 903124"/>
              <a:gd name="connsiteY3" fmla="*/ 1803499 h 1803499"/>
              <a:gd name="connsiteX0" fmla="*/ 0 w 735976"/>
              <a:gd name="connsiteY0" fmla="*/ 1715009 h 1715009"/>
              <a:gd name="connsiteX1" fmla="*/ 735976 w 735976"/>
              <a:gd name="connsiteY1" fmla="*/ 0 h 1715009"/>
              <a:gd name="connsiteX2" fmla="*/ 469061 w 735976"/>
              <a:gd name="connsiteY2" fmla="*/ 1547861 h 1715009"/>
              <a:gd name="connsiteX3" fmla="*/ 0 w 735976"/>
              <a:gd name="connsiteY3" fmla="*/ 1715009 h 1715009"/>
              <a:gd name="connsiteX0" fmla="*/ 0 w 735976"/>
              <a:gd name="connsiteY0" fmla="*/ 1715009 h 1715009"/>
              <a:gd name="connsiteX1" fmla="*/ 735976 w 735976"/>
              <a:gd name="connsiteY1" fmla="*/ 0 h 1715009"/>
              <a:gd name="connsiteX2" fmla="*/ 459229 w 735976"/>
              <a:gd name="connsiteY2" fmla="*/ 1134907 h 1715009"/>
              <a:gd name="connsiteX3" fmla="*/ 0 w 735976"/>
              <a:gd name="connsiteY3" fmla="*/ 1715009 h 17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976" h="1715009">
                <a:moveTo>
                  <a:pt x="0" y="1715009"/>
                </a:moveTo>
                <a:lnTo>
                  <a:pt x="735976" y="0"/>
                </a:lnTo>
                <a:lnTo>
                  <a:pt x="459229" y="1134907"/>
                </a:lnTo>
                <a:lnTo>
                  <a:pt x="0" y="1715009"/>
                </a:lnTo>
                <a:close/>
              </a:path>
            </a:pathLst>
          </a:custGeom>
          <a:solidFill>
            <a:srgbClr val="E72D44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Равнобедренный треугольник 185">
            <a:extLst>
              <a:ext uri="{FF2B5EF4-FFF2-40B4-BE49-F238E27FC236}">
                <a16:creationId xmlns="" xmlns:a16="http://schemas.microsoft.com/office/drawing/2014/main" id="{A3EAEFE6-7576-45F7-B0B7-5F3BAB459036}"/>
              </a:ext>
            </a:extLst>
          </p:cNvPr>
          <p:cNvSpPr/>
          <p:nvPr/>
        </p:nvSpPr>
        <p:spPr>
          <a:xfrm>
            <a:off x="10305181" y="5460083"/>
            <a:ext cx="481780" cy="300600"/>
          </a:xfrm>
          <a:custGeom>
            <a:avLst/>
            <a:gdLst>
              <a:gd name="connsiteX0" fmla="*/ 0 w 1622322"/>
              <a:gd name="connsiteY0" fmla="*/ 1785271 h 1785271"/>
              <a:gd name="connsiteX1" fmla="*/ 811161 w 1622322"/>
              <a:gd name="connsiteY1" fmla="*/ 0 h 1785271"/>
              <a:gd name="connsiteX2" fmla="*/ 1622322 w 1622322"/>
              <a:gd name="connsiteY2" fmla="*/ 1785271 h 1785271"/>
              <a:gd name="connsiteX3" fmla="*/ 0 w 1622322"/>
              <a:gd name="connsiteY3" fmla="*/ 1785271 h 1785271"/>
              <a:gd name="connsiteX0" fmla="*/ 0 w 1622322"/>
              <a:gd name="connsiteY0" fmla="*/ 1863929 h 1863929"/>
              <a:gd name="connsiteX1" fmla="*/ 929148 w 1622322"/>
              <a:gd name="connsiteY1" fmla="*/ 0 h 1863929"/>
              <a:gd name="connsiteX2" fmla="*/ 1622322 w 1622322"/>
              <a:gd name="connsiteY2" fmla="*/ 1863929 h 1863929"/>
              <a:gd name="connsiteX3" fmla="*/ 0 w 1622322"/>
              <a:gd name="connsiteY3" fmla="*/ 1863929 h 1863929"/>
              <a:gd name="connsiteX0" fmla="*/ 0 w 1356851"/>
              <a:gd name="connsiteY0" fmla="*/ 487413 h 1863929"/>
              <a:gd name="connsiteX1" fmla="*/ 663677 w 1356851"/>
              <a:gd name="connsiteY1" fmla="*/ 0 h 1863929"/>
              <a:gd name="connsiteX2" fmla="*/ 1356851 w 1356851"/>
              <a:gd name="connsiteY2" fmla="*/ 1863929 h 1863929"/>
              <a:gd name="connsiteX3" fmla="*/ 0 w 1356851"/>
              <a:gd name="connsiteY3" fmla="*/ 487413 h 1863929"/>
              <a:gd name="connsiteX0" fmla="*/ 0 w 663677"/>
              <a:gd name="connsiteY0" fmla="*/ 487413 h 487413"/>
              <a:gd name="connsiteX1" fmla="*/ 663677 w 663677"/>
              <a:gd name="connsiteY1" fmla="*/ 0 h 487413"/>
              <a:gd name="connsiteX2" fmla="*/ 481780 w 663677"/>
              <a:gd name="connsiteY2" fmla="*/ 330097 h 487413"/>
              <a:gd name="connsiteX3" fmla="*/ 0 w 663677"/>
              <a:gd name="connsiteY3" fmla="*/ 487413 h 487413"/>
              <a:gd name="connsiteX0" fmla="*/ 0 w 481780"/>
              <a:gd name="connsiteY0" fmla="*/ 300600 h 300600"/>
              <a:gd name="connsiteX1" fmla="*/ 447367 w 481780"/>
              <a:gd name="connsiteY1" fmla="*/ 0 h 300600"/>
              <a:gd name="connsiteX2" fmla="*/ 481780 w 481780"/>
              <a:gd name="connsiteY2" fmla="*/ 143284 h 300600"/>
              <a:gd name="connsiteX3" fmla="*/ 0 w 481780"/>
              <a:gd name="connsiteY3" fmla="*/ 300600 h 3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780" h="300600">
                <a:moveTo>
                  <a:pt x="0" y="300600"/>
                </a:moveTo>
                <a:lnTo>
                  <a:pt x="447367" y="0"/>
                </a:lnTo>
                <a:lnTo>
                  <a:pt x="481780" y="143284"/>
                </a:lnTo>
                <a:lnTo>
                  <a:pt x="0" y="300600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Равнобедренный треугольник 186">
            <a:extLst>
              <a:ext uri="{FF2B5EF4-FFF2-40B4-BE49-F238E27FC236}">
                <a16:creationId xmlns="" xmlns:a16="http://schemas.microsoft.com/office/drawing/2014/main" id="{28B86B77-7656-46F2-98FD-76D51B8052FE}"/>
              </a:ext>
            </a:extLst>
          </p:cNvPr>
          <p:cNvSpPr/>
          <p:nvPr/>
        </p:nvSpPr>
        <p:spPr>
          <a:xfrm>
            <a:off x="10819283" y="4751662"/>
            <a:ext cx="608156" cy="576691"/>
          </a:xfrm>
          <a:custGeom>
            <a:avLst/>
            <a:gdLst>
              <a:gd name="connsiteX0" fmla="*/ 0 w 921344"/>
              <a:gd name="connsiteY0" fmla="*/ 1048639 h 1048639"/>
              <a:gd name="connsiteX1" fmla="*/ 460672 w 921344"/>
              <a:gd name="connsiteY1" fmla="*/ 0 h 1048639"/>
              <a:gd name="connsiteX2" fmla="*/ 921344 w 921344"/>
              <a:gd name="connsiteY2" fmla="*/ 1048639 h 1048639"/>
              <a:gd name="connsiteX3" fmla="*/ 0 w 921344"/>
              <a:gd name="connsiteY3" fmla="*/ 1048639 h 1048639"/>
              <a:gd name="connsiteX0" fmla="*/ 0 w 921344"/>
              <a:gd name="connsiteY0" fmla="*/ 488201 h 488201"/>
              <a:gd name="connsiteX1" fmla="*/ 834298 w 921344"/>
              <a:gd name="connsiteY1" fmla="*/ 0 h 488201"/>
              <a:gd name="connsiteX2" fmla="*/ 921344 w 921344"/>
              <a:gd name="connsiteY2" fmla="*/ 488201 h 488201"/>
              <a:gd name="connsiteX3" fmla="*/ 0 w 921344"/>
              <a:gd name="connsiteY3" fmla="*/ 488201 h 488201"/>
              <a:gd name="connsiteX0" fmla="*/ 0 w 834298"/>
              <a:gd name="connsiteY0" fmla="*/ 488201 h 488201"/>
              <a:gd name="connsiteX1" fmla="*/ 834298 w 834298"/>
              <a:gd name="connsiteY1" fmla="*/ 0 h 488201"/>
              <a:gd name="connsiteX2" fmla="*/ 675538 w 834298"/>
              <a:gd name="connsiteY2" fmla="*/ 419375 h 488201"/>
              <a:gd name="connsiteX3" fmla="*/ 0 w 834298"/>
              <a:gd name="connsiteY3" fmla="*/ 488201 h 488201"/>
              <a:gd name="connsiteX0" fmla="*/ 0 w 834298"/>
              <a:gd name="connsiteY0" fmla="*/ 488201 h 488201"/>
              <a:gd name="connsiteX1" fmla="*/ 834298 w 834298"/>
              <a:gd name="connsiteY1" fmla="*/ 0 h 488201"/>
              <a:gd name="connsiteX2" fmla="*/ 626377 w 834298"/>
              <a:gd name="connsiteY2" fmla="*/ 370214 h 488201"/>
              <a:gd name="connsiteX3" fmla="*/ 0 w 834298"/>
              <a:gd name="connsiteY3" fmla="*/ 488201 h 488201"/>
              <a:gd name="connsiteX0" fmla="*/ 0 w 608156"/>
              <a:gd name="connsiteY0" fmla="*/ 576691 h 576691"/>
              <a:gd name="connsiteX1" fmla="*/ 608156 w 608156"/>
              <a:gd name="connsiteY1" fmla="*/ 0 h 576691"/>
              <a:gd name="connsiteX2" fmla="*/ 400235 w 608156"/>
              <a:gd name="connsiteY2" fmla="*/ 370214 h 576691"/>
              <a:gd name="connsiteX3" fmla="*/ 0 w 608156"/>
              <a:gd name="connsiteY3" fmla="*/ 576691 h 576691"/>
              <a:gd name="connsiteX0" fmla="*/ 0 w 608156"/>
              <a:gd name="connsiteY0" fmla="*/ 576691 h 576691"/>
              <a:gd name="connsiteX1" fmla="*/ 608156 w 608156"/>
              <a:gd name="connsiteY1" fmla="*/ 0 h 576691"/>
              <a:gd name="connsiteX2" fmla="*/ 380571 w 608156"/>
              <a:gd name="connsiteY2" fmla="*/ 527531 h 576691"/>
              <a:gd name="connsiteX3" fmla="*/ 0 w 608156"/>
              <a:gd name="connsiteY3" fmla="*/ 576691 h 57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156" h="576691">
                <a:moveTo>
                  <a:pt x="0" y="576691"/>
                </a:moveTo>
                <a:lnTo>
                  <a:pt x="608156" y="0"/>
                </a:lnTo>
                <a:lnTo>
                  <a:pt x="380571" y="527531"/>
                </a:lnTo>
                <a:lnTo>
                  <a:pt x="0" y="576691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Равнобедренный треугольник 187">
            <a:extLst>
              <a:ext uri="{FF2B5EF4-FFF2-40B4-BE49-F238E27FC236}">
                <a16:creationId xmlns="" xmlns:a16="http://schemas.microsoft.com/office/drawing/2014/main" id="{F84FB963-40CC-4C45-A33F-FB777A2CD6C5}"/>
              </a:ext>
            </a:extLst>
          </p:cNvPr>
          <p:cNvSpPr/>
          <p:nvPr/>
        </p:nvSpPr>
        <p:spPr>
          <a:xfrm>
            <a:off x="10506785" y="1850768"/>
            <a:ext cx="713492" cy="403122"/>
          </a:xfrm>
          <a:custGeom>
            <a:avLst/>
            <a:gdLst>
              <a:gd name="connsiteX0" fmla="*/ 0 w 939634"/>
              <a:gd name="connsiteY0" fmla="*/ 619184 h 619184"/>
              <a:gd name="connsiteX1" fmla="*/ 469817 w 939634"/>
              <a:gd name="connsiteY1" fmla="*/ 0 h 619184"/>
              <a:gd name="connsiteX2" fmla="*/ 939634 w 939634"/>
              <a:gd name="connsiteY2" fmla="*/ 619184 h 619184"/>
              <a:gd name="connsiteX3" fmla="*/ 0 w 939634"/>
              <a:gd name="connsiteY3" fmla="*/ 619184 h 619184"/>
              <a:gd name="connsiteX0" fmla="*/ 0 w 1244434"/>
              <a:gd name="connsiteY0" fmla="*/ 78410 h 619184"/>
              <a:gd name="connsiteX1" fmla="*/ 774617 w 1244434"/>
              <a:gd name="connsiteY1" fmla="*/ 0 h 619184"/>
              <a:gd name="connsiteX2" fmla="*/ 1244434 w 1244434"/>
              <a:gd name="connsiteY2" fmla="*/ 619184 h 619184"/>
              <a:gd name="connsiteX3" fmla="*/ 0 w 1244434"/>
              <a:gd name="connsiteY3" fmla="*/ 78410 h 619184"/>
              <a:gd name="connsiteX0" fmla="*/ 0 w 821647"/>
              <a:gd name="connsiteY0" fmla="*/ 78410 h 334048"/>
              <a:gd name="connsiteX1" fmla="*/ 774617 w 821647"/>
              <a:gd name="connsiteY1" fmla="*/ 0 h 334048"/>
              <a:gd name="connsiteX2" fmla="*/ 821647 w 821647"/>
              <a:gd name="connsiteY2" fmla="*/ 334048 h 334048"/>
              <a:gd name="connsiteX3" fmla="*/ 0 w 821647"/>
              <a:gd name="connsiteY3" fmla="*/ 78410 h 334048"/>
              <a:gd name="connsiteX0" fmla="*/ 0 w 821647"/>
              <a:gd name="connsiteY0" fmla="*/ 29249 h 284887"/>
              <a:gd name="connsiteX1" fmla="*/ 794281 w 821647"/>
              <a:gd name="connsiteY1" fmla="*/ 0 h 284887"/>
              <a:gd name="connsiteX2" fmla="*/ 821647 w 821647"/>
              <a:gd name="connsiteY2" fmla="*/ 284887 h 284887"/>
              <a:gd name="connsiteX3" fmla="*/ 0 w 821647"/>
              <a:gd name="connsiteY3" fmla="*/ 29249 h 284887"/>
              <a:gd name="connsiteX0" fmla="*/ 0 w 841312"/>
              <a:gd name="connsiteY0" fmla="*/ 29249 h 393042"/>
              <a:gd name="connsiteX1" fmla="*/ 794281 w 841312"/>
              <a:gd name="connsiteY1" fmla="*/ 0 h 393042"/>
              <a:gd name="connsiteX2" fmla="*/ 841312 w 841312"/>
              <a:gd name="connsiteY2" fmla="*/ 393042 h 393042"/>
              <a:gd name="connsiteX3" fmla="*/ 0 w 841312"/>
              <a:gd name="connsiteY3" fmla="*/ 29249 h 393042"/>
              <a:gd name="connsiteX0" fmla="*/ 0 w 713492"/>
              <a:gd name="connsiteY0" fmla="*/ 0 h 403122"/>
              <a:gd name="connsiteX1" fmla="*/ 666461 w 713492"/>
              <a:gd name="connsiteY1" fmla="*/ 10080 h 403122"/>
              <a:gd name="connsiteX2" fmla="*/ 713492 w 713492"/>
              <a:gd name="connsiteY2" fmla="*/ 403122 h 403122"/>
              <a:gd name="connsiteX3" fmla="*/ 0 w 713492"/>
              <a:gd name="connsiteY3" fmla="*/ 0 h 40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92" h="403122">
                <a:moveTo>
                  <a:pt x="0" y="0"/>
                </a:moveTo>
                <a:lnTo>
                  <a:pt x="666461" y="10080"/>
                </a:lnTo>
                <a:lnTo>
                  <a:pt x="713492" y="403122"/>
                </a:lnTo>
                <a:lnTo>
                  <a:pt x="0" y="0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Равнобедренный треугольник 188">
            <a:extLst>
              <a:ext uri="{FF2B5EF4-FFF2-40B4-BE49-F238E27FC236}">
                <a16:creationId xmlns="" xmlns:a16="http://schemas.microsoft.com/office/drawing/2014/main" id="{78CE3C49-E608-437E-9604-DC6036FABC98}"/>
              </a:ext>
            </a:extLst>
          </p:cNvPr>
          <p:cNvSpPr/>
          <p:nvPr/>
        </p:nvSpPr>
        <p:spPr>
          <a:xfrm>
            <a:off x="10539947" y="1259012"/>
            <a:ext cx="714866" cy="560445"/>
          </a:xfrm>
          <a:custGeom>
            <a:avLst/>
            <a:gdLst>
              <a:gd name="connsiteX0" fmla="*/ 0 w 921344"/>
              <a:gd name="connsiteY0" fmla="*/ 973400 h 973400"/>
              <a:gd name="connsiteX1" fmla="*/ 460672 w 921344"/>
              <a:gd name="connsiteY1" fmla="*/ 0 h 973400"/>
              <a:gd name="connsiteX2" fmla="*/ 921344 w 921344"/>
              <a:gd name="connsiteY2" fmla="*/ 973400 h 973400"/>
              <a:gd name="connsiteX3" fmla="*/ 0 w 921344"/>
              <a:gd name="connsiteY3" fmla="*/ 973400 h 973400"/>
              <a:gd name="connsiteX0" fmla="*/ 0 w 921344"/>
              <a:gd name="connsiteY0" fmla="*/ 1199542 h 1199542"/>
              <a:gd name="connsiteX1" fmla="*/ 686814 w 921344"/>
              <a:gd name="connsiteY1" fmla="*/ 0 h 1199542"/>
              <a:gd name="connsiteX2" fmla="*/ 921344 w 921344"/>
              <a:gd name="connsiteY2" fmla="*/ 1199542 h 1199542"/>
              <a:gd name="connsiteX3" fmla="*/ 0 w 921344"/>
              <a:gd name="connsiteY3" fmla="*/ 1199542 h 1199542"/>
              <a:gd name="connsiteX0" fmla="*/ 0 w 793524"/>
              <a:gd name="connsiteY0" fmla="*/ 1199542 h 1199542"/>
              <a:gd name="connsiteX1" fmla="*/ 686814 w 793524"/>
              <a:gd name="connsiteY1" fmla="*/ 0 h 1199542"/>
              <a:gd name="connsiteX2" fmla="*/ 793524 w 793524"/>
              <a:gd name="connsiteY2" fmla="*/ 599774 h 1199542"/>
              <a:gd name="connsiteX3" fmla="*/ 0 w 793524"/>
              <a:gd name="connsiteY3" fmla="*/ 1199542 h 1199542"/>
              <a:gd name="connsiteX0" fmla="*/ 0 w 714866"/>
              <a:gd name="connsiteY0" fmla="*/ 521117 h 599774"/>
              <a:gd name="connsiteX1" fmla="*/ 608156 w 714866"/>
              <a:gd name="connsiteY1" fmla="*/ 0 h 599774"/>
              <a:gd name="connsiteX2" fmla="*/ 714866 w 714866"/>
              <a:gd name="connsiteY2" fmla="*/ 599774 h 599774"/>
              <a:gd name="connsiteX3" fmla="*/ 0 w 714866"/>
              <a:gd name="connsiteY3" fmla="*/ 521117 h 599774"/>
              <a:gd name="connsiteX0" fmla="*/ 0 w 714866"/>
              <a:gd name="connsiteY0" fmla="*/ 521117 h 560445"/>
              <a:gd name="connsiteX1" fmla="*/ 608156 w 714866"/>
              <a:gd name="connsiteY1" fmla="*/ 0 h 560445"/>
              <a:gd name="connsiteX2" fmla="*/ 714866 w 714866"/>
              <a:gd name="connsiteY2" fmla="*/ 560445 h 560445"/>
              <a:gd name="connsiteX3" fmla="*/ 0 w 714866"/>
              <a:gd name="connsiteY3" fmla="*/ 521117 h 5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66" h="560445">
                <a:moveTo>
                  <a:pt x="0" y="521117"/>
                </a:moveTo>
                <a:lnTo>
                  <a:pt x="608156" y="0"/>
                </a:lnTo>
                <a:lnTo>
                  <a:pt x="714866" y="560445"/>
                </a:lnTo>
                <a:lnTo>
                  <a:pt x="0" y="521117"/>
                </a:lnTo>
                <a:close/>
              </a:path>
            </a:pathLst>
          </a:custGeom>
          <a:solidFill>
            <a:srgbClr val="2512DC"/>
          </a:solidFill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Равнобедренный треугольник 189">
            <a:extLst>
              <a:ext uri="{FF2B5EF4-FFF2-40B4-BE49-F238E27FC236}">
                <a16:creationId xmlns="" xmlns:a16="http://schemas.microsoft.com/office/drawing/2014/main" id="{D42042A1-621F-4438-9324-CB12C6AF97D4}"/>
              </a:ext>
            </a:extLst>
          </p:cNvPr>
          <p:cNvSpPr/>
          <p:nvPr/>
        </p:nvSpPr>
        <p:spPr>
          <a:xfrm>
            <a:off x="10820804" y="5780825"/>
            <a:ext cx="586056" cy="244044"/>
          </a:xfrm>
          <a:custGeom>
            <a:avLst/>
            <a:gdLst>
              <a:gd name="connsiteX0" fmla="*/ 0 w 1225153"/>
              <a:gd name="connsiteY0" fmla="*/ 1020793 h 1020793"/>
              <a:gd name="connsiteX1" fmla="*/ 612577 w 1225153"/>
              <a:gd name="connsiteY1" fmla="*/ 0 h 1020793"/>
              <a:gd name="connsiteX2" fmla="*/ 1225153 w 1225153"/>
              <a:gd name="connsiteY2" fmla="*/ 1020793 h 1020793"/>
              <a:gd name="connsiteX3" fmla="*/ 0 w 1225153"/>
              <a:gd name="connsiteY3" fmla="*/ 1020793 h 1020793"/>
              <a:gd name="connsiteX0" fmla="*/ 0 w 1225153"/>
              <a:gd name="connsiteY0" fmla="*/ 381696 h 381696"/>
              <a:gd name="connsiteX1" fmla="*/ 543752 w 1225153"/>
              <a:gd name="connsiteY1" fmla="*/ 0 h 381696"/>
              <a:gd name="connsiteX2" fmla="*/ 1225153 w 1225153"/>
              <a:gd name="connsiteY2" fmla="*/ 381696 h 381696"/>
              <a:gd name="connsiteX3" fmla="*/ 0 w 1225153"/>
              <a:gd name="connsiteY3" fmla="*/ 381696 h 381696"/>
              <a:gd name="connsiteX0" fmla="*/ 0 w 543752"/>
              <a:gd name="connsiteY0" fmla="*/ 381696 h 381696"/>
              <a:gd name="connsiteX1" fmla="*/ 543752 w 543752"/>
              <a:gd name="connsiteY1" fmla="*/ 0 h 381696"/>
              <a:gd name="connsiteX2" fmla="*/ 507398 w 543752"/>
              <a:gd name="connsiteY2" fmla="*/ 273541 h 381696"/>
              <a:gd name="connsiteX3" fmla="*/ 0 w 543752"/>
              <a:gd name="connsiteY3" fmla="*/ 381696 h 381696"/>
              <a:gd name="connsiteX0" fmla="*/ 0 w 406100"/>
              <a:gd name="connsiteY0" fmla="*/ 106393 h 273541"/>
              <a:gd name="connsiteX1" fmla="*/ 406100 w 406100"/>
              <a:gd name="connsiteY1" fmla="*/ 0 h 273541"/>
              <a:gd name="connsiteX2" fmla="*/ 369746 w 406100"/>
              <a:gd name="connsiteY2" fmla="*/ 273541 h 273541"/>
              <a:gd name="connsiteX3" fmla="*/ 0 w 406100"/>
              <a:gd name="connsiteY3" fmla="*/ 106393 h 273541"/>
              <a:gd name="connsiteX0" fmla="*/ 0 w 586056"/>
              <a:gd name="connsiteY0" fmla="*/ 106393 h 332534"/>
              <a:gd name="connsiteX1" fmla="*/ 406100 w 586056"/>
              <a:gd name="connsiteY1" fmla="*/ 0 h 332534"/>
              <a:gd name="connsiteX2" fmla="*/ 586056 w 586056"/>
              <a:gd name="connsiteY2" fmla="*/ 332534 h 332534"/>
              <a:gd name="connsiteX3" fmla="*/ 0 w 586056"/>
              <a:gd name="connsiteY3" fmla="*/ 106393 h 332534"/>
              <a:gd name="connsiteX0" fmla="*/ 0 w 586056"/>
              <a:gd name="connsiteY0" fmla="*/ 17903 h 244044"/>
              <a:gd name="connsiteX1" fmla="*/ 356938 w 586056"/>
              <a:gd name="connsiteY1" fmla="*/ 0 h 244044"/>
              <a:gd name="connsiteX2" fmla="*/ 586056 w 586056"/>
              <a:gd name="connsiteY2" fmla="*/ 244044 h 244044"/>
              <a:gd name="connsiteX3" fmla="*/ 0 w 586056"/>
              <a:gd name="connsiteY3" fmla="*/ 17903 h 24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56" h="244044">
                <a:moveTo>
                  <a:pt x="0" y="17903"/>
                </a:moveTo>
                <a:lnTo>
                  <a:pt x="356938" y="0"/>
                </a:lnTo>
                <a:lnTo>
                  <a:pt x="586056" y="244044"/>
                </a:lnTo>
                <a:lnTo>
                  <a:pt x="0" y="17903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Равнобедренный треугольник 190">
            <a:extLst>
              <a:ext uri="{FF2B5EF4-FFF2-40B4-BE49-F238E27FC236}">
                <a16:creationId xmlns="" xmlns:a16="http://schemas.microsoft.com/office/drawing/2014/main" id="{62827679-EA8D-49A4-9DAF-580DC922E585}"/>
              </a:ext>
            </a:extLst>
          </p:cNvPr>
          <p:cNvSpPr/>
          <p:nvPr/>
        </p:nvSpPr>
        <p:spPr>
          <a:xfrm>
            <a:off x="10614154" y="4363602"/>
            <a:ext cx="729346" cy="554834"/>
          </a:xfrm>
          <a:custGeom>
            <a:avLst/>
            <a:gdLst>
              <a:gd name="connsiteX0" fmla="*/ 0 w 1085068"/>
              <a:gd name="connsiteY0" fmla="*/ 997287 h 997287"/>
              <a:gd name="connsiteX1" fmla="*/ 542534 w 1085068"/>
              <a:gd name="connsiteY1" fmla="*/ 0 h 997287"/>
              <a:gd name="connsiteX2" fmla="*/ 1085068 w 1085068"/>
              <a:gd name="connsiteY2" fmla="*/ 997287 h 997287"/>
              <a:gd name="connsiteX3" fmla="*/ 0 w 1085068"/>
              <a:gd name="connsiteY3" fmla="*/ 997287 h 997287"/>
              <a:gd name="connsiteX0" fmla="*/ 0 w 1085068"/>
              <a:gd name="connsiteY0" fmla="*/ 613829 h 613829"/>
              <a:gd name="connsiteX1" fmla="*/ 709682 w 1085068"/>
              <a:gd name="connsiteY1" fmla="*/ 0 h 613829"/>
              <a:gd name="connsiteX2" fmla="*/ 1085068 w 1085068"/>
              <a:gd name="connsiteY2" fmla="*/ 613829 h 613829"/>
              <a:gd name="connsiteX3" fmla="*/ 0 w 1085068"/>
              <a:gd name="connsiteY3" fmla="*/ 613829 h 613829"/>
              <a:gd name="connsiteX0" fmla="*/ 0 w 1124397"/>
              <a:gd name="connsiteY0" fmla="*/ 613829 h 771145"/>
              <a:gd name="connsiteX1" fmla="*/ 709682 w 1124397"/>
              <a:gd name="connsiteY1" fmla="*/ 0 h 771145"/>
              <a:gd name="connsiteX2" fmla="*/ 1124397 w 1124397"/>
              <a:gd name="connsiteY2" fmla="*/ 771145 h 771145"/>
              <a:gd name="connsiteX3" fmla="*/ 0 w 1124397"/>
              <a:gd name="connsiteY3" fmla="*/ 613829 h 771145"/>
              <a:gd name="connsiteX0" fmla="*/ 0 w 1624082"/>
              <a:gd name="connsiteY0" fmla="*/ 554835 h 712151"/>
              <a:gd name="connsiteX1" fmla="*/ 1624082 w 1624082"/>
              <a:gd name="connsiteY1" fmla="*/ 0 h 712151"/>
              <a:gd name="connsiteX2" fmla="*/ 1124397 w 1624082"/>
              <a:gd name="connsiteY2" fmla="*/ 712151 h 712151"/>
              <a:gd name="connsiteX3" fmla="*/ 0 w 1624082"/>
              <a:gd name="connsiteY3" fmla="*/ 554835 h 712151"/>
              <a:gd name="connsiteX0" fmla="*/ 0 w 670353"/>
              <a:gd name="connsiteY0" fmla="*/ 584331 h 712151"/>
              <a:gd name="connsiteX1" fmla="*/ 670353 w 670353"/>
              <a:gd name="connsiteY1" fmla="*/ 0 h 712151"/>
              <a:gd name="connsiteX2" fmla="*/ 170668 w 670353"/>
              <a:gd name="connsiteY2" fmla="*/ 712151 h 712151"/>
              <a:gd name="connsiteX3" fmla="*/ 0 w 670353"/>
              <a:gd name="connsiteY3" fmla="*/ 584331 h 712151"/>
              <a:gd name="connsiteX0" fmla="*/ 0 w 670353"/>
              <a:gd name="connsiteY0" fmla="*/ 584331 h 830138"/>
              <a:gd name="connsiteX1" fmla="*/ 670353 w 670353"/>
              <a:gd name="connsiteY1" fmla="*/ 0 h 830138"/>
              <a:gd name="connsiteX2" fmla="*/ 209997 w 670353"/>
              <a:gd name="connsiteY2" fmla="*/ 830138 h 830138"/>
              <a:gd name="connsiteX3" fmla="*/ 0 w 670353"/>
              <a:gd name="connsiteY3" fmla="*/ 584331 h 830138"/>
              <a:gd name="connsiteX0" fmla="*/ 0 w 729346"/>
              <a:gd name="connsiteY0" fmla="*/ 309027 h 554834"/>
              <a:gd name="connsiteX1" fmla="*/ 729346 w 729346"/>
              <a:gd name="connsiteY1" fmla="*/ 0 h 554834"/>
              <a:gd name="connsiteX2" fmla="*/ 209997 w 729346"/>
              <a:gd name="connsiteY2" fmla="*/ 554834 h 554834"/>
              <a:gd name="connsiteX3" fmla="*/ 0 w 729346"/>
              <a:gd name="connsiteY3" fmla="*/ 309027 h 55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346" h="554834">
                <a:moveTo>
                  <a:pt x="0" y="309027"/>
                </a:moveTo>
                <a:lnTo>
                  <a:pt x="729346" y="0"/>
                </a:lnTo>
                <a:lnTo>
                  <a:pt x="209997" y="554834"/>
                </a:lnTo>
                <a:lnTo>
                  <a:pt x="0" y="309027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2" name="Равнобедренный треугольник 191">
            <a:extLst>
              <a:ext uri="{FF2B5EF4-FFF2-40B4-BE49-F238E27FC236}">
                <a16:creationId xmlns="" xmlns:a16="http://schemas.microsoft.com/office/drawing/2014/main" id="{CFBB6548-B7AC-462C-A42F-45261FDCDE18}"/>
              </a:ext>
            </a:extLst>
          </p:cNvPr>
          <p:cNvSpPr/>
          <p:nvPr/>
        </p:nvSpPr>
        <p:spPr>
          <a:xfrm>
            <a:off x="10293082" y="3929128"/>
            <a:ext cx="460673" cy="596907"/>
          </a:xfrm>
          <a:custGeom>
            <a:avLst/>
            <a:gdLst>
              <a:gd name="connsiteX0" fmla="*/ 0 w 921344"/>
              <a:gd name="connsiteY0" fmla="*/ 1177011 h 1177011"/>
              <a:gd name="connsiteX1" fmla="*/ 460672 w 921344"/>
              <a:gd name="connsiteY1" fmla="*/ 0 h 1177011"/>
              <a:gd name="connsiteX2" fmla="*/ 921344 w 921344"/>
              <a:gd name="connsiteY2" fmla="*/ 1177011 h 1177011"/>
              <a:gd name="connsiteX3" fmla="*/ 0 w 921344"/>
              <a:gd name="connsiteY3" fmla="*/ 1177011 h 1177011"/>
              <a:gd name="connsiteX0" fmla="*/ 0 w 921344"/>
              <a:gd name="connsiteY0" fmla="*/ 626404 h 626404"/>
              <a:gd name="connsiteX1" fmla="*/ 490168 w 921344"/>
              <a:gd name="connsiteY1" fmla="*/ 0 h 626404"/>
              <a:gd name="connsiteX2" fmla="*/ 921344 w 921344"/>
              <a:gd name="connsiteY2" fmla="*/ 626404 h 626404"/>
              <a:gd name="connsiteX3" fmla="*/ 0 w 921344"/>
              <a:gd name="connsiteY3" fmla="*/ 626404 h 626404"/>
              <a:gd name="connsiteX0" fmla="*/ 0 w 950841"/>
              <a:gd name="connsiteY0" fmla="*/ 626404 h 626404"/>
              <a:gd name="connsiteX1" fmla="*/ 490168 w 950841"/>
              <a:gd name="connsiteY1" fmla="*/ 0 h 626404"/>
              <a:gd name="connsiteX2" fmla="*/ 950841 w 950841"/>
              <a:gd name="connsiteY2" fmla="*/ 596907 h 626404"/>
              <a:gd name="connsiteX3" fmla="*/ 0 w 950841"/>
              <a:gd name="connsiteY3" fmla="*/ 626404 h 626404"/>
              <a:gd name="connsiteX0" fmla="*/ 30942 w 460673"/>
              <a:gd name="connsiteY0" fmla="*/ 528082 h 596907"/>
              <a:gd name="connsiteX1" fmla="*/ 0 w 460673"/>
              <a:gd name="connsiteY1" fmla="*/ 0 h 596907"/>
              <a:gd name="connsiteX2" fmla="*/ 460673 w 460673"/>
              <a:gd name="connsiteY2" fmla="*/ 596907 h 596907"/>
              <a:gd name="connsiteX3" fmla="*/ 30942 w 460673"/>
              <a:gd name="connsiteY3" fmla="*/ 528082 h 5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73" h="596907">
                <a:moveTo>
                  <a:pt x="30942" y="528082"/>
                </a:moveTo>
                <a:lnTo>
                  <a:pt x="0" y="0"/>
                </a:lnTo>
                <a:lnTo>
                  <a:pt x="460673" y="596907"/>
                </a:lnTo>
                <a:lnTo>
                  <a:pt x="30942" y="528082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Равнобедренный треугольник 192">
            <a:extLst>
              <a:ext uri="{FF2B5EF4-FFF2-40B4-BE49-F238E27FC236}">
                <a16:creationId xmlns="" xmlns:a16="http://schemas.microsoft.com/office/drawing/2014/main" id="{5985DE11-4D61-4550-BA63-8301DEC98A86}"/>
              </a:ext>
            </a:extLst>
          </p:cNvPr>
          <p:cNvSpPr/>
          <p:nvPr/>
        </p:nvSpPr>
        <p:spPr>
          <a:xfrm rot="6773331">
            <a:off x="11156581" y="5271140"/>
            <a:ext cx="710325" cy="260744"/>
          </a:xfrm>
          <a:custGeom>
            <a:avLst/>
            <a:gdLst>
              <a:gd name="connsiteX0" fmla="*/ 0 w 1400986"/>
              <a:gd name="connsiteY0" fmla="*/ 1204641 h 1204641"/>
              <a:gd name="connsiteX1" fmla="*/ 700493 w 1400986"/>
              <a:gd name="connsiteY1" fmla="*/ 0 h 1204641"/>
              <a:gd name="connsiteX2" fmla="*/ 1400986 w 1400986"/>
              <a:gd name="connsiteY2" fmla="*/ 1204641 h 1204641"/>
              <a:gd name="connsiteX3" fmla="*/ 0 w 1400986"/>
              <a:gd name="connsiteY3" fmla="*/ 1204641 h 1204641"/>
              <a:gd name="connsiteX0" fmla="*/ 0 w 1400986"/>
              <a:gd name="connsiteY0" fmla="*/ 260744 h 260744"/>
              <a:gd name="connsiteX1" fmla="*/ 690661 w 1400986"/>
              <a:gd name="connsiteY1" fmla="*/ 0 h 260744"/>
              <a:gd name="connsiteX2" fmla="*/ 1400986 w 1400986"/>
              <a:gd name="connsiteY2" fmla="*/ 260744 h 260744"/>
              <a:gd name="connsiteX3" fmla="*/ 0 w 1400986"/>
              <a:gd name="connsiteY3" fmla="*/ 260744 h 260744"/>
              <a:gd name="connsiteX0" fmla="*/ 125417 w 710325"/>
              <a:gd name="connsiteY0" fmla="*/ 211582 h 260744"/>
              <a:gd name="connsiteX1" fmla="*/ 0 w 710325"/>
              <a:gd name="connsiteY1" fmla="*/ 0 h 260744"/>
              <a:gd name="connsiteX2" fmla="*/ 710325 w 710325"/>
              <a:gd name="connsiteY2" fmla="*/ 260744 h 260744"/>
              <a:gd name="connsiteX3" fmla="*/ 125417 w 710325"/>
              <a:gd name="connsiteY3" fmla="*/ 211582 h 2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325" h="260744">
                <a:moveTo>
                  <a:pt x="125417" y="211582"/>
                </a:moveTo>
                <a:lnTo>
                  <a:pt x="0" y="0"/>
                </a:lnTo>
                <a:lnTo>
                  <a:pt x="710325" y="260744"/>
                </a:lnTo>
                <a:lnTo>
                  <a:pt x="125417" y="211582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Равнобедренный треугольник 193">
            <a:extLst>
              <a:ext uri="{FF2B5EF4-FFF2-40B4-BE49-F238E27FC236}">
                <a16:creationId xmlns="" xmlns:a16="http://schemas.microsoft.com/office/drawing/2014/main" id="{EDDB21CC-63CF-4D62-A474-7FCC36DB168F}"/>
              </a:ext>
            </a:extLst>
          </p:cNvPr>
          <p:cNvSpPr/>
          <p:nvPr/>
        </p:nvSpPr>
        <p:spPr>
          <a:xfrm>
            <a:off x="11245654" y="1339865"/>
            <a:ext cx="331310" cy="555608"/>
          </a:xfrm>
          <a:custGeom>
            <a:avLst/>
            <a:gdLst>
              <a:gd name="connsiteX0" fmla="*/ 0 w 1311548"/>
              <a:gd name="connsiteY0" fmla="*/ 1411015 h 1411015"/>
              <a:gd name="connsiteX1" fmla="*/ 655774 w 1311548"/>
              <a:gd name="connsiteY1" fmla="*/ 0 h 1411015"/>
              <a:gd name="connsiteX2" fmla="*/ 1311548 w 1311548"/>
              <a:gd name="connsiteY2" fmla="*/ 1411015 h 1411015"/>
              <a:gd name="connsiteX3" fmla="*/ 0 w 1311548"/>
              <a:gd name="connsiteY3" fmla="*/ 1411015 h 1411015"/>
              <a:gd name="connsiteX0" fmla="*/ 0 w 1599671"/>
              <a:gd name="connsiteY0" fmla="*/ 1470008 h 1470008"/>
              <a:gd name="connsiteX1" fmla="*/ 1599671 w 1599671"/>
              <a:gd name="connsiteY1" fmla="*/ 0 h 1470008"/>
              <a:gd name="connsiteX2" fmla="*/ 1311548 w 1599671"/>
              <a:gd name="connsiteY2" fmla="*/ 1470008 h 1470008"/>
              <a:gd name="connsiteX3" fmla="*/ 0 w 1599671"/>
              <a:gd name="connsiteY3" fmla="*/ 1470008 h 1470008"/>
              <a:gd name="connsiteX0" fmla="*/ 0 w 331310"/>
              <a:gd name="connsiteY0" fmla="*/ 34498 h 1470008"/>
              <a:gd name="connsiteX1" fmla="*/ 331310 w 331310"/>
              <a:gd name="connsiteY1" fmla="*/ 0 h 1470008"/>
              <a:gd name="connsiteX2" fmla="*/ 43187 w 331310"/>
              <a:gd name="connsiteY2" fmla="*/ 1470008 h 1470008"/>
              <a:gd name="connsiteX3" fmla="*/ 0 w 331310"/>
              <a:gd name="connsiteY3" fmla="*/ 34498 h 1470008"/>
              <a:gd name="connsiteX0" fmla="*/ 0 w 331310"/>
              <a:gd name="connsiteY0" fmla="*/ 34498 h 555608"/>
              <a:gd name="connsiteX1" fmla="*/ 331310 w 331310"/>
              <a:gd name="connsiteY1" fmla="*/ 0 h 555608"/>
              <a:gd name="connsiteX2" fmla="*/ 112013 w 331310"/>
              <a:gd name="connsiteY2" fmla="*/ 555608 h 555608"/>
              <a:gd name="connsiteX3" fmla="*/ 0 w 331310"/>
              <a:gd name="connsiteY3" fmla="*/ 34498 h 555608"/>
              <a:gd name="connsiteX0" fmla="*/ 0 w 331310"/>
              <a:gd name="connsiteY0" fmla="*/ 34498 h 555608"/>
              <a:gd name="connsiteX1" fmla="*/ 331310 w 331310"/>
              <a:gd name="connsiteY1" fmla="*/ 0 h 555608"/>
              <a:gd name="connsiteX2" fmla="*/ 112013 w 331310"/>
              <a:gd name="connsiteY2" fmla="*/ 555608 h 555608"/>
              <a:gd name="connsiteX3" fmla="*/ 0 w 331310"/>
              <a:gd name="connsiteY3" fmla="*/ 34498 h 5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10" h="555608">
                <a:moveTo>
                  <a:pt x="0" y="34498"/>
                </a:moveTo>
                <a:lnTo>
                  <a:pt x="331310" y="0"/>
                </a:lnTo>
                <a:lnTo>
                  <a:pt x="112013" y="555608"/>
                </a:lnTo>
                <a:lnTo>
                  <a:pt x="0" y="34498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Равнобедренный треугольник 194">
            <a:extLst>
              <a:ext uri="{FF2B5EF4-FFF2-40B4-BE49-F238E27FC236}">
                <a16:creationId xmlns="" xmlns:a16="http://schemas.microsoft.com/office/drawing/2014/main" id="{6A6A2338-FC30-4A91-A963-F634BB790497}"/>
              </a:ext>
            </a:extLst>
          </p:cNvPr>
          <p:cNvSpPr/>
          <p:nvPr/>
        </p:nvSpPr>
        <p:spPr>
          <a:xfrm>
            <a:off x="10886628" y="3083361"/>
            <a:ext cx="458696" cy="925657"/>
          </a:xfrm>
          <a:custGeom>
            <a:avLst/>
            <a:gdLst>
              <a:gd name="connsiteX0" fmla="*/ 0 w 999472"/>
              <a:gd name="connsiteY0" fmla="*/ 1387774 h 1387774"/>
              <a:gd name="connsiteX1" fmla="*/ 499736 w 999472"/>
              <a:gd name="connsiteY1" fmla="*/ 0 h 1387774"/>
              <a:gd name="connsiteX2" fmla="*/ 999472 w 999472"/>
              <a:gd name="connsiteY2" fmla="*/ 1387774 h 1387774"/>
              <a:gd name="connsiteX3" fmla="*/ 0 w 999472"/>
              <a:gd name="connsiteY3" fmla="*/ 1387774 h 1387774"/>
              <a:gd name="connsiteX0" fmla="*/ 0 w 999472"/>
              <a:gd name="connsiteY0" fmla="*/ 1328780 h 1328780"/>
              <a:gd name="connsiteX1" fmla="*/ 381749 w 999472"/>
              <a:gd name="connsiteY1" fmla="*/ 0 h 1328780"/>
              <a:gd name="connsiteX2" fmla="*/ 999472 w 999472"/>
              <a:gd name="connsiteY2" fmla="*/ 1328780 h 1328780"/>
              <a:gd name="connsiteX3" fmla="*/ 0 w 999472"/>
              <a:gd name="connsiteY3" fmla="*/ 1328780 h 1328780"/>
              <a:gd name="connsiteX0" fmla="*/ 0 w 999472"/>
              <a:gd name="connsiteY0" fmla="*/ 1220625 h 1220625"/>
              <a:gd name="connsiteX1" fmla="*/ 460407 w 999472"/>
              <a:gd name="connsiteY1" fmla="*/ 0 h 1220625"/>
              <a:gd name="connsiteX2" fmla="*/ 999472 w 999472"/>
              <a:gd name="connsiteY2" fmla="*/ 1220625 h 1220625"/>
              <a:gd name="connsiteX3" fmla="*/ 0 w 999472"/>
              <a:gd name="connsiteY3" fmla="*/ 1220625 h 1220625"/>
              <a:gd name="connsiteX0" fmla="*/ 0 w 979807"/>
              <a:gd name="connsiteY0" fmla="*/ 1220625 h 1220625"/>
              <a:gd name="connsiteX1" fmla="*/ 460407 w 979807"/>
              <a:gd name="connsiteY1" fmla="*/ 0 h 1220625"/>
              <a:gd name="connsiteX2" fmla="*/ 979807 w 979807"/>
              <a:gd name="connsiteY2" fmla="*/ 1161632 h 1220625"/>
              <a:gd name="connsiteX3" fmla="*/ 0 w 979807"/>
              <a:gd name="connsiteY3" fmla="*/ 1220625 h 1220625"/>
              <a:gd name="connsiteX0" fmla="*/ 0 w 812658"/>
              <a:gd name="connsiteY0" fmla="*/ 1220625 h 1220625"/>
              <a:gd name="connsiteX1" fmla="*/ 460407 w 812658"/>
              <a:gd name="connsiteY1" fmla="*/ 0 h 1220625"/>
              <a:gd name="connsiteX2" fmla="*/ 812658 w 812658"/>
              <a:gd name="connsiteY2" fmla="*/ 1112471 h 1220625"/>
              <a:gd name="connsiteX3" fmla="*/ 0 w 812658"/>
              <a:gd name="connsiteY3" fmla="*/ 1220625 h 1220625"/>
              <a:gd name="connsiteX0" fmla="*/ 0 w 419367"/>
              <a:gd name="connsiteY0" fmla="*/ 925657 h 1112471"/>
              <a:gd name="connsiteX1" fmla="*/ 67116 w 419367"/>
              <a:gd name="connsiteY1" fmla="*/ 0 h 1112471"/>
              <a:gd name="connsiteX2" fmla="*/ 419367 w 419367"/>
              <a:gd name="connsiteY2" fmla="*/ 1112471 h 1112471"/>
              <a:gd name="connsiteX3" fmla="*/ 0 w 419367"/>
              <a:gd name="connsiteY3" fmla="*/ 925657 h 1112471"/>
              <a:gd name="connsiteX0" fmla="*/ 0 w 458696"/>
              <a:gd name="connsiteY0" fmla="*/ 925657 h 925657"/>
              <a:gd name="connsiteX1" fmla="*/ 67116 w 458696"/>
              <a:gd name="connsiteY1" fmla="*/ 0 h 925657"/>
              <a:gd name="connsiteX2" fmla="*/ 458696 w 458696"/>
              <a:gd name="connsiteY2" fmla="*/ 827336 h 925657"/>
              <a:gd name="connsiteX3" fmla="*/ 0 w 458696"/>
              <a:gd name="connsiteY3" fmla="*/ 925657 h 9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696" h="925657">
                <a:moveTo>
                  <a:pt x="0" y="925657"/>
                </a:moveTo>
                <a:lnTo>
                  <a:pt x="67116" y="0"/>
                </a:lnTo>
                <a:lnTo>
                  <a:pt x="458696" y="827336"/>
                </a:lnTo>
                <a:lnTo>
                  <a:pt x="0" y="925657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Равнобедренный треугольник 195">
            <a:extLst>
              <a:ext uri="{FF2B5EF4-FFF2-40B4-BE49-F238E27FC236}">
                <a16:creationId xmlns="" xmlns:a16="http://schemas.microsoft.com/office/drawing/2014/main" id="{9A38CB02-3415-4977-8D45-D05F3570A7C1}"/>
              </a:ext>
            </a:extLst>
          </p:cNvPr>
          <p:cNvSpPr/>
          <p:nvPr/>
        </p:nvSpPr>
        <p:spPr>
          <a:xfrm>
            <a:off x="10553028" y="4130710"/>
            <a:ext cx="937488" cy="307332"/>
          </a:xfrm>
          <a:custGeom>
            <a:avLst/>
            <a:gdLst>
              <a:gd name="connsiteX0" fmla="*/ 0 w 1009737"/>
              <a:gd name="connsiteY0" fmla="*/ 1093912 h 1093912"/>
              <a:gd name="connsiteX1" fmla="*/ 504869 w 1009737"/>
              <a:gd name="connsiteY1" fmla="*/ 0 h 1093912"/>
              <a:gd name="connsiteX2" fmla="*/ 1009737 w 1009737"/>
              <a:gd name="connsiteY2" fmla="*/ 1093912 h 1093912"/>
              <a:gd name="connsiteX3" fmla="*/ 0 w 1009737"/>
              <a:gd name="connsiteY3" fmla="*/ 1093912 h 1093912"/>
              <a:gd name="connsiteX0" fmla="*/ 0 w 3041591"/>
              <a:gd name="connsiteY0" fmla="*/ 435151 h 435151"/>
              <a:gd name="connsiteX1" fmla="*/ 3041591 w 3041591"/>
              <a:gd name="connsiteY1" fmla="*/ 0 h 435151"/>
              <a:gd name="connsiteX2" fmla="*/ 1009737 w 3041591"/>
              <a:gd name="connsiteY2" fmla="*/ 435151 h 435151"/>
              <a:gd name="connsiteX3" fmla="*/ 0 w 3041591"/>
              <a:gd name="connsiteY3" fmla="*/ 435151 h 435151"/>
              <a:gd name="connsiteX0" fmla="*/ 1359837 w 2031854"/>
              <a:gd name="connsiteY0" fmla="*/ 0 h 609600"/>
              <a:gd name="connsiteX1" fmla="*/ 2031854 w 2031854"/>
              <a:gd name="connsiteY1" fmla="*/ 174449 h 609600"/>
              <a:gd name="connsiteX2" fmla="*/ 0 w 2031854"/>
              <a:gd name="connsiteY2" fmla="*/ 609600 h 609600"/>
              <a:gd name="connsiteX3" fmla="*/ 1359837 w 2031854"/>
              <a:gd name="connsiteY3" fmla="*/ 0 h 609600"/>
              <a:gd name="connsiteX0" fmla="*/ 0 w 672017"/>
              <a:gd name="connsiteY0" fmla="*/ 0 h 530942"/>
              <a:gd name="connsiteX1" fmla="*/ 672017 w 672017"/>
              <a:gd name="connsiteY1" fmla="*/ 174449 h 530942"/>
              <a:gd name="connsiteX2" fmla="*/ 95337 w 672017"/>
              <a:gd name="connsiteY2" fmla="*/ 530942 h 530942"/>
              <a:gd name="connsiteX3" fmla="*/ 0 w 672017"/>
              <a:gd name="connsiteY3" fmla="*/ 0 h 530942"/>
              <a:gd name="connsiteX0" fmla="*/ 0 w 809669"/>
              <a:gd name="connsiteY0" fmla="*/ 0 h 530942"/>
              <a:gd name="connsiteX1" fmla="*/ 809669 w 809669"/>
              <a:gd name="connsiteY1" fmla="*/ 243275 h 530942"/>
              <a:gd name="connsiteX2" fmla="*/ 95337 w 809669"/>
              <a:gd name="connsiteY2" fmla="*/ 530942 h 530942"/>
              <a:gd name="connsiteX3" fmla="*/ 0 w 809669"/>
              <a:gd name="connsiteY3" fmla="*/ 0 h 530942"/>
              <a:gd name="connsiteX0" fmla="*/ 0 w 878495"/>
              <a:gd name="connsiteY0" fmla="*/ 22196 h 287667"/>
              <a:gd name="connsiteX1" fmla="*/ 878495 w 878495"/>
              <a:gd name="connsiteY1" fmla="*/ 0 h 287667"/>
              <a:gd name="connsiteX2" fmla="*/ 164163 w 878495"/>
              <a:gd name="connsiteY2" fmla="*/ 287667 h 287667"/>
              <a:gd name="connsiteX3" fmla="*/ 0 w 878495"/>
              <a:gd name="connsiteY3" fmla="*/ 22196 h 287667"/>
              <a:gd name="connsiteX0" fmla="*/ 0 w 878495"/>
              <a:gd name="connsiteY0" fmla="*/ 22196 h 307332"/>
              <a:gd name="connsiteX1" fmla="*/ 878495 w 878495"/>
              <a:gd name="connsiteY1" fmla="*/ 0 h 307332"/>
              <a:gd name="connsiteX2" fmla="*/ 173995 w 878495"/>
              <a:gd name="connsiteY2" fmla="*/ 307332 h 307332"/>
              <a:gd name="connsiteX3" fmla="*/ 0 w 878495"/>
              <a:gd name="connsiteY3" fmla="*/ 22196 h 307332"/>
              <a:gd name="connsiteX0" fmla="*/ 0 w 937488"/>
              <a:gd name="connsiteY0" fmla="*/ 22196 h 307332"/>
              <a:gd name="connsiteX1" fmla="*/ 937488 w 937488"/>
              <a:gd name="connsiteY1" fmla="*/ 0 h 307332"/>
              <a:gd name="connsiteX2" fmla="*/ 232988 w 937488"/>
              <a:gd name="connsiteY2" fmla="*/ 307332 h 307332"/>
              <a:gd name="connsiteX3" fmla="*/ 0 w 937488"/>
              <a:gd name="connsiteY3" fmla="*/ 22196 h 30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488" h="307332">
                <a:moveTo>
                  <a:pt x="0" y="22196"/>
                </a:moveTo>
                <a:lnTo>
                  <a:pt x="937488" y="0"/>
                </a:lnTo>
                <a:lnTo>
                  <a:pt x="232988" y="307332"/>
                </a:lnTo>
                <a:lnTo>
                  <a:pt x="0" y="22196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Равнобедренный треугольник 196">
            <a:extLst>
              <a:ext uri="{FF2B5EF4-FFF2-40B4-BE49-F238E27FC236}">
                <a16:creationId xmlns="" xmlns:a16="http://schemas.microsoft.com/office/drawing/2014/main" id="{BC751686-C763-4B3F-B0F8-F0699DF49F21}"/>
              </a:ext>
            </a:extLst>
          </p:cNvPr>
          <p:cNvSpPr/>
          <p:nvPr/>
        </p:nvSpPr>
        <p:spPr>
          <a:xfrm>
            <a:off x="9913853" y="3672165"/>
            <a:ext cx="274580" cy="841463"/>
          </a:xfrm>
          <a:custGeom>
            <a:avLst/>
            <a:gdLst>
              <a:gd name="connsiteX0" fmla="*/ 0 w 1356129"/>
              <a:gd name="connsiteY0" fmla="*/ 1018444 h 1018444"/>
              <a:gd name="connsiteX1" fmla="*/ 678065 w 1356129"/>
              <a:gd name="connsiteY1" fmla="*/ 0 h 1018444"/>
              <a:gd name="connsiteX2" fmla="*/ 1356129 w 1356129"/>
              <a:gd name="connsiteY2" fmla="*/ 1018444 h 1018444"/>
              <a:gd name="connsiteX3" fmla="*/ 0 w 1356129"/>
              <a:gd name="connsiteY3" fmla="*/ 1018444 h 1018444"/>
              <a:gd name="connsiteX0" fmla="*/ 0 w 1356129"/>
              <a:gd name="connsiteY0" fmla="*/ 792302 h 792302"/>
              <a:gd name="connsiteX1" fmla="*/ 1248336 w 1356129"/>
              <a:gd name="connsiteY1" fmla="*/ 0 h 792302"/>
              <a:gd name="connsiteX2" fmla="*/ 1356129 w 1356129"/>
              <a:gd name="connsiteY2" fmla="*/ 792302 h 792302"/>
              <a:gd name="connsiteX3" fmla="*/ 0 w 1356129"/>
              <a:gd name="connsiteY3" fmla="*/ 792302 h 792302"/>
              <a:gd name="connsiteX0" fmla="*/ 0 w 1297135"/>
              <a:gd name="connsiteY0" fmla="*/ 792302 h 841463"/>
              <a:gd name="connsiteX1" fmla="*/ 1248336 w 1297135"/>
              <a:gd name="connsiteY1" fmla="*/ 0 h 841463"/>
              <a:gd name="connsiteX2" fmla="*/ 1297135 w 1297135"/>
              <a:gd name="connsiteY2" fmla="*/ 841463 h 841463"/>
              <a:gd name="connsiteX3" fmla="*/ 0 w 1297135"/>
              <a:gd name="connsiteY3" fmla="*/ 792302 h 841463"/>
              <a:gd name="connsiteX0" fmla="*/ 0 w 274580"/>
              <a:gd name="connsiteY0" fmla="*/ 585825 h 841463"/>
              <a:gd name="connsiteX1" fmla="*/ 225781 w 274580"/>
              <a:gd name="connsiteY1" fmla="*/ 0 h 841463"/>
              <a:gd name="connsiteX2" fmla="*/ 274580 w 274580"/>
              <a:gd name="connsiteY2" fmla="*/ 841463 h 841463"/>
              <a:gd name="connsiteX3" fmla="*/ 0 w 274580"/>
              <a:gd name="connsiteY3" fmla="*/ 585825 h 84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80" h="841463">
                <a:moveTo>
                  <a:pt x="0" y="585825"/>
                </a:moveTo>
                <a:lnTo>
                  <a:pt x="225781" y="0"/>
                </a:lnTo>
                <a:lnTo>
                  <a:pt x="274580" y="841463"/>
                </a:lnTo>
                <a:lnTo>
                  <a:pt x="0" y="585825"/>
                </a:lnTo>
                <a:close/>
              </a:path>
            </a:pathLst>
          </a:custGeom>
          <a:solidFill>
            <a:srgbClr val="E72D44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Равнобедренный треугольник 197">
            <a:extLst>
              <a:ext uri="{FF2B5EF4-FFF2-40B4-BE49-F238E27FC236}">
                <a16:creationId xmlns="" xmlns:a16="http://schemas.microsoft.com/office/drawing/2014/main" id="{08E18467-EA8D-4324-8289-17D4910763E7}"/>
              </a:ext>
            </a:extLst>
          </p:cNvPr>
          <p:cNvSpPr/>
          <p:nvPr/>
        </p:nvSpPr>
        <p:spPr>
          <a:xfrm>
            <a:off x="10389468" y="2656495"/>
            <a:ext cx="508266" cy="1321480"/>
          </a:xfrm>
          <a:custGeom>
            <a:avLst/>
            <a:gdLst>
              <a:gd name="connsiteX0" fmla="*/ 0 w 1429485"/>
              <a:gd name="connsiteY0" fmla="*/ 1449299 h 1449299"/>
              <a:gd name="connsiteX1" fmla="*/ 714743 w 1429485"/>
              <a:gd name="connsiteY1" fmla="*/ 0 h 1449299"/>
              <a:gd name="connsiteX2" fmla="*/ 1429485 w 1429485"/>
              <a:gd name="connsiteY2" fmla="*/ 1449299 h 1449299"/>
              <a:gd name="connsiteX3" fmla="*/ 0 w 1429485"/>
              <a:gd name="connsiteY3" fmla="*/ 1449299 h 1449299"/>
              <a:gd name="connsiteX0" fmla="*/ 0 w 839549"/>
              <a:gd name="connsiteY0" fmla="*/ 1449299 h 1449299"/>
              <a:gd name="connsiteX1" fmla="*/ 714743 w 839549"/>
              <a:gd name="connsiteY1" fmla="*/ 0 h 1449299"/>
              <a:gd name="connsiteX2" fmla="*/ 839549 w 839549"/>
              <a:gd name="connsiteY2" fmla="*/ 711879 h 1449299"/>
              <a:gd name="connsiteX3" fmla="*/ 0 w 839549"/>
              <a:gd name="connsiteY3" fmla="*/ 1449299 h 1449299"/>
              <a:gd name="connsiteX0" fmla="*/ 0 w 849382"/>
              <a:gd name="connsiteY0" fmla="*/ 1409970 h 1409970"/>
              <a:gd name="connsiteX1" fmla="*/ 724576 w 849382"/>
              <a:gd name="connsiteY1" fmla="*/ 0 h 1409970"/>
              <a:gd name="connsiteX2" fmla="*/ 849382 w 849382"/>
              <a:gd name="connsiteY2" fmla="*/ 711879 h 1409970"/>
              <a:gd name="connsiteX3" fmla="*/ 0 w 849382"/>
              <a:gd name="connsiteY3" fmla="*/ 1409970 h 1409970"/>
              <a:gd name="connsiteX0" fmla="*/ 0 w 849382"/>
              <a:gd name="connsiteY0" fmla="*/ 1321480 h 1321480"/>
              <a:gd name="connsiteX1" fmla="*/ 508266 w 849382"/>
              <a:gd name="connsiteY1" fmla="*/ 0 h 1321480"/>
              <a:gd name="connsiteX2" fmla="*/ 849382 w 849382"/>
              <a:gd name="connsiteY2" fmla="*/ 623389 h 1321480"/>
              <a:gd name="connsiteX3" fmla="*/ 0 w 849382"/>
              <a:gd name="connsiteY3" fmla="*/ 1321480 h 1321480"/>
              <a:gd name="connsiteX0" fmla="*/ 0 w 508266"/>
              <a:gd name="connsiteY0" fmla="*/ 1321480 h 1321480"/>
              <a:gd name="connsiteX1" fmla="*/ 508266 w 508266"/>
              <a:gd name="connsiteY1" fmla="*/ 0 h 1321480"/>
              <a:gd name="connsiteX2" fmla="*/ 426595 w 508266"/>
              <a:gd name="connsiteY2" fmla="*/ 1026512 h 1321480"/>
              <a:gd name="connsiteX3" fmla="*/ 0 w 508266"/>
              <a:gd name="connsiteY3" fmla="*/ 1321480 h 1321480"/>
              <a:gd name="connsiteX0" fmla="*/ 0 w 508266"/>
              <a:gd name="connsiteY0" fmla="*/ 1321480 h 1321480"/>
              <a:gd name="connsiteX1" fmla="*/ 508266 w 508266"/>
              <a:gd name="connsiteY1" fmla="*/ 0 h 1321480"/>
              <a:gd name="connsiteX2" fmla="*/ 436428 w 508266"/>
              <a:gd name="connsiteY2" fmla="*/ 1016680 h 1321480"/>
              <a:gd name="connsiteX3" fmla="*/ 0 w 508266"/>
              <a:gd name="connsiteY3" fmla="*/ 1321480 h 1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266" h="1321480">
                <a:moveTo>
                  <a:pt x="0" y="1321480"/>
                </a:moveTo>
                <a:lnTo>
                  <a:pt x="508266" y="0"/>
                </a:lnTo>
                <a:lnTo>
                  <a:pt x="436428" y="1016680"/>
                </a:lnTo>
                <a:lnTo>
                  <a:pt x="0" y="1321480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Равнобедренный треугольник 198">
            <a:extLst>
              <a:ext uri="{FF2B5EF4-FFF2-40B4-BE49-F238E27FC236}">
                <a16:creationId xmlns="" xmlns:a16="http://schemas.microsoft.com/office/drawing/2014/main" id="{7D25B803-B9E7-4D61-B7B1-DDD2E0BD5D1C}"/>
              </a:ext>
            </a:extLst>
          </p:cNvPr>
          <p:cNvSpPr/>
          <p:nvPr/>
        </p:nvSpPr>
        <p:spPr>
          <a:xfrm>
            <a:off x="9643833" y="1626822"/>
            <a:ext cx="703945" cy="1690323"/>
          </a:xfrm>
          <a:custGeom>
            <a:avLst/>
            <a:gdLst>
              <a:gd name="connsiteX0" fmla="*/ 0 w 1132586"/>
              <a:gd name="connsiteY0" fmla="*/ 1631330 h 1631330"/>
              <a:gd name="connsiteX1" fmla="*/ 566293 w 1132586"/>
              <a:gd name="connsiteY1" fmla="*/ 0 h 1631330"/>
              <a:gd name="connsiteX2" fmla="*/ 1132586 w 1132586"/>
              <a:gd name="connsiteY2" fmla="*/ 1631330 h 1631330"/>
              <a:gd name="connsiteX3" fmla="*/ 0 w 1132586"/>
              <a:gd name="connsiteY3" fmla="*/ 1631330 h 1631330"/>
              <a:gd name="connsiteX0" fmla="*/ 0 w 699966"/>
              <a:gd name="connsiteY0" fmla="*/ 480956 h 1631330"/>
              <a:gd name="connsiteX1" fmla="*/ 133673 w 699966"/>
              <a:gd name="connsiteY1" fmla="*/ 0 h 1631330"/>
              <a:gd name="connsiteX2" fmla="*/ 699966 w 699966"/>
              <a:gd name="connsiteY2" fmla="*/ 1631330 h 1631330"/>
              <a:gd name="connsiteX3" fmla="*/ 0 w 699966"/>
              <a:gd name="connsiteY3" fmla="*/ 480956 h 1631330"/>
              <a:gd name="connsiteX0" fmla="*/ 0 w 699966"/>
              <a:gd name="connsiteY0" fmla="*/ 480956 h 1572336"/>
              <a:gd name="connsiteX1" fmla="*/ 133673 w 699966"/>
              <a:gd name="connsiteY1" fmla="*/ 0 h 1572336"/>
              <a:gd name="connsiteX2" fmla="*/ 699966 w 699966"/>
              <a:gd name="connsiteY2" fmla="*/ 1572336 h 1572336"/>
              <a:gd name="connsiteX3" fmla="*/ 0 w 699966"/>
              <a:gd name="connsiteY3" fmla="*/ 480956 h 1572336"/>
              <a:gd name="connsiteX0" fmla="*/ 3979 w 703945"/>
              <a:gd name="connsiteY0" fmla="*/ 598943 h 1690323"/>
              <a:gd name="connsiteX1" fmla="*/ 0 w 703945"/>
              <a:gd name="connsiteY1" fmla="*/ 0 h 1690323"/>
              <a:gd name="connsiteX2" fmla="*/ 703945 w 703945"/>
              <a:gd name="connsiteY2" fmla="*/ 1690323 h 1690323"/>
              <a:gd name="connsiteX3" fmla="*/ 3979 w 703945"/>
              <a:gd name="connsiteY3" fmla="*/ 598943 h 169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945" h="1690323">
                <a:moveTo>
                  <a:pt x="3979" y="598943"/>
                </a:moveTo>
                <a:cubicBezTo>
                  <a:pt x="2653" y="399295"/>
                  <a:pt x="1326" y="199648"/>
                  <a:pt x="0" y="0"/>
                </a:cubicBezTo>
                <a:lnTo>
                  <a:pt x="703945" y="1690323"/>
                </a:lnTo>
                <a:lnTo>
                  <a:pt x="3979" y="598943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Равнобедренный треугольник 199">
            <a:extLst>
              <a:ext uri="{FF2B5EF4-FFF2-40B4-BE49-F238E27FC236}">
                <a16:creationId xmlns="" xmlns:a16="http://schemas.microsoft.com/office/drawing/2014/main" id="{B3330926-3B9D-423B-9ACA-91656D31F775}"/>
              </a:ext>
            </a:extLst>
          </p:cNvPr>
          <p:cNvSpPr/>
          <p:nvPr/>
        </p:nvSpPr>
        <p:spPr>
          <a:xfrm>
            <a:off x="10107155" y="5086497"/>
            <a:ext cx="572058" cy="314632"/>
          </a:xfrm>
          <a:custGeom>
            <a:avLst/>
            <a:gdLst>
              <a:gd name="connsiteX0" fmla="*/ 0 w 1399756"/>
              <a:gd name="connsiteY0" fmla="*/ 2160440 h 2160440"/>
              <a:gd name="connsiteX1" fmla="*/ 699878 w 1399756"/>
              <a:gd name="connsiteY1" fmla="*/ 0 h 2160440"/>
              <a:gd name="connsiteX2" fmla="*/ 1399756 w 1399756"/>
              <a:gd name="connsiteY2" fmla="*/ 2160440 h 2160440"/>
              <a:gd name="connsiteX3" fmla="*/ 0 w 1399756"/>
              <a:gd name="connsiteY3" fmla="*/ 2160440 h 2160440"/>
              <a:gd name="connsiteX0" fmla="*/ 0 w 1889581"/>
              <a:gd name="connsiteY0" fmla="*/ 774091 h 774091"/>
              <a:gd name="connsiteX1" fmla="*/ 1889581 w 1889581"/>
              <a:gd name="connsiteY1" fmla="*/ 0 h 774091"/>
              <a:gd name="connsiteX2" fmla="*/ 1399756 w 1889581"/>
              <a:gd name="connsiteY2" fmla="*/ 774091 h 774091"/>
              <a:gd name="connsiteX3" fmla="*/ 0 w 1889581"/>
              <a:gd name="connsiteY3" fmla="*/ 774091 h 774091"/>
              <a:gd name="connsiteX0" fmla="*/ 0 w 631052"/>
              <a:gd name="connsiteY0" fmla="*/ 0 h 845574"/>
              <a:gd name="connsiteX1" fmla="*/ 631052 w 631052"/>
              <a:gd name="connsiteY1" fmla="*/ 71483 h 845574"/>
              <a:gd name="connsiteX2" fmla="*/ 141227 w 631052"/>
              <a:gd name="connsiteY2" fmla="*/ 845574 h 845574"/>
              <a:gd name="connsiteX3" fmla="*/ 0 w 631052"/>
              <a:gd name="connsiteY3" fmla="*/ 0 h 845574"/>
              <a:gd name="connsiteX0" fmla="*/ 0 w 631052"/>
              <a:gd name="connsiteY0" fmla="*/ 0 h 294967"/>
              <a:gd name="connsiteX1" fmla="*/ 631052 w 631052"/>
              <a:gd name="connsiteY1" fmla="*/ 71483 h 294967"/>
              <a:gd name="connsiteX2" fmla="*/ 92066 w 631052"/>
              <a:gd name="connsiteY2" fmla="*/ 294967 h 294967"/>
              <a:gd name="connsiteX3" fmla="*/ 0 w 631052"/>
              <a:gd name="connsiteY3" fmla="*/ 0 h 294967"/>
              <a:gd name="connsiteX0" fmla="*/ 0 w 631052"/>
              <a:gd name="connsiteY0" fmla="*/ 0 h 324464"/>
              <a:gd name="connsiteX1" fmla="*/ 631052 w 631052"/>
              <a:gd name="connsiteY1" fmla="*/ 71483 h 324464"/>
              <a:gd name="connsiteX2" fmla="*/ 239550 w 631052"/>
              <a:gd name="connsiteY2" fmla="*/ 324464 h 324464"/>
              <a:gd name="connsiteX3" fmla="*/ 0 w 631052"/>
              <a:gd name="connsiteY3" fmla="*/ 0 h 324464"/>
              <a:gd name="connsiteX0" fmla="*/ 0 w 572058"/>
              <a:gd name="connsiteY0" fmla="*/ 0 h 314632"/>
              <a:gd name="connsiteX1" fmla="*/ 572058 w 572058"/>
              <a:gd name="connsiteY1" fmla="*/ 61651 h 314632"/>
              <a:gd name="connsiteX2" fmla="*/ 180556 w 572058"/>
              <a:gd name="connsiteY2" fmla="*/ 314632 h 314632"/>
              <a:gd name="connsiteX3" fmla="*/ 0 w 572058"/>
              <a:gd name="connsiteY3" fmla="*/ 0 h 31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58" h="314632">
                <a:moveTo>
                  <a:pt x="0" y="0"/>
                </a:moveTo>
                <a:lnTo>
                  <a:pt x="572058" y="61651"/>
                </a:lnTo>
                <a:lnTo>
                  <a:pt x="180556" y="314632"/>
                </a:lnTo>
                <a:lnTo>
                  <a:pt x="0" y="0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Равнобедренный треугольник 200">
            <a:extLst>
              <a:ext uri="{FF2B5EF4-FFF2-40B4-BE49-F238E27FC236}">
                <a16:creationId xmlns="" xmlns:a16="http://schemas.microsoft.com/office/drawing/2014/main" id="{1A29F8EC-1C8D-41EE-AC0A-AA5FD21995CC}"/>
              </a:ext>
            </a:extLst>
          </p:cNvPr>
          <p:cNvSpPr/>
          <p:nvPr/>
        </p:nvSpPr>
        <p:spPr>
          <a:xfrm>
            <a:off x="10930166" y="1666797"/>
            <a:ext cx="744801" cy="1078737"/>
          </a:xfrm>
          <a:custGeom>
            <a:avLst/>
            <a:gdLst>
              <a:gd name="connsiteX0" fmla="*/ 0 w 958659"/>
              <a:gd name="connsiteY0" fmla="*/ 1344208 h 1344208"/>
              <a:gd name="connsiteX1" fmla="*/ 479330 w 958659"/>
              <a:gd name="connsiteY1" fmla="*/ 0 h 1344208"/>
              <a:gd name="connsiteX2" fmla="*/ 958659 w 958659"/>
              <a:gd name="connsiteY2" fmla="*/ 1344208 h 1344208"/>
              <a:gd name="connsiteX3" fmla="*/ 0 w 958659"/>
              <a:gd name="connsiteY3" fmla="*/ 1344208 h 1344208"/>
              <a:gd name="connsiteX0" fmla="*/ 0 w 479330"/>
              <a:gd name="connsiteY0" fmla="*/ 1344208 h 1344208"/>
              <a:gd name="connsiteX1" fmla="*/ 479330 w 479330"/>
              <a:gd name="connsiteY1" fmla="*/ 0 h 1344208"/>
              <a:gd name="connsiteX2" fmla="*/ 457213 w 479330"/>
              <a:gd name="connsiteY2" fmla="*/ 990247 h 1344208"/>
              <a:gd name="connsiteX3" fmla="*/ 0 w 479330"/>
              <a:gd name="connsiteY3" fmla="*/ 1344208 h 1344208"/>
              <a:gd name="connsiteX0" fmla="*/ 0 w 744801"/>
              <a:gd name="connsiteY0" fmla="*/ 1078737 h 1078737"/>
              <a:gd name="connsiteX1" fmla="*/ 744801 w 744801"/>
              <a:gd name="connsiteY1" fmla="*/ 0 h 1078737"/>
              <a:gd name="connsiteX2" fmla="*/ 722684 w 744801"/>
              <a:gd name="connsiteY2" fmla="*/ 990247 h 1078737"/>
              <a:gd name="connsiteX3" fmla="*/ 0 w 744801"/>
              <a:gd name="connsiteY3" fmla="*/ 1078737 h 1078737"/>
              <a:gd name="connsiteX0" fmla="*/ 0 w 744801"/>
              <a:gd name="connsiteY0" fmla="*/ 1078737 h 1078737"/>
              <a:gd name="connsiteX1" fmla="*/ 744801 w 744801"/>
              <a:gd name="connsiteY1" fmla="*/ 0 h 1078737"/>
              <a:gd name="connsiteX2" fmla="*/ 535871 w 744801"/>
              <a:gd name="connsiteY2" fmla="*/ 882093 h 1078737"/>
              <a:gd name="connsiteX3" fmla="*/ 0 w 744801"/>
              <a:gd name="connsiteY3" fmla="*/ 1078737 h 107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801" h="1078737">
                <a:moveTo>
                  <a:pt x="0" y="1078737"/>
                </a:moveTo>
                <a:lnTo>
                  <a:pt x="744801" y="0"/>
                </a:lnTo>
                <a:lnTo>
                  <a:pt x="535871" y="882093"/>
                </a:lnTo>
                <a:lnTo>
                  <a:pt x="0" y="1078737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="" xmlns:a16="http://schemas.microsoft.com/office/drawing/2014/main" id="{741B6A87-D375-4AE9-8E91-6F5C5269C97C}"/>
              </a:ext>
            </a:extLst>
          </p:cNvPr>
          <p:cNvSpPr/>
          <p:nvPr/>
        </p:nvSpPr>
        <p:spPr>
          <a:xfrm>
            <a:off x="9700186" y="1631846"/>
            <a:ext cx="793895" cy="1143372"/>
          </a:xfrm>
          <a:custGeom>
            <a:avLst/>
            <a:gdLst>
              <a:gd name="connsiteX0" fmla="*/ 0 w 1076515"/>
              <a:gd name="connsiteY0" fmla="*/ 1172869 h 1172869"/>
              <a:gd name="connsiteX1" fmla="*/ 538258 w 1076515"/>
              <a:gd name="connsiteY1" fmla="*/ 0 h 1172869"/>
              <a:gd name="connsiteX2" fmla="*/ 1076515 w 1076515"/>
              <a:gd name="connsiteY2" fmla="*/ 1172869 h 1172869"/>
              <a:gd name="connsiteX3" fmla="*/ 0 w 1076515"/>
              <a:gd name="connsiteY3" fmla="*/ 1172869 h 1172869"/>
              <a:gd name="connsiteX0" fmla="*/ 0 w 1076515"/>
              <a:gd name="connsiteY0" fmla="*/ 1320353 h 1320353"/>
              <a:gd name="connsiteX1" fmla="*/ 76142 w 1076515"/>
              <a:gd name="connsiteY1" fmla="*/ 0 h 1320353"/>
              <a:gd name="connsiteX2" fmla="*/ 1076515 w 1076515"/>
              <a:gd name="connsiteY2" fmla="*/ 1320353 h 1320353"/>
              <a:gd name="connsiteX3" fmla="*/ 0 w 1076515"/>
              <a:gd name="connsiteY3" fmla="*/ 1320353 h 1320353"/>
              <a:gd name="connsiteX0" fmla="*/ 474464 w 1000373"/>
              <a:gd name="connsiteY0" fmla="*/ 917230 h 1320353"/>
              <a:gd name="connsiteX1" fmla="*/ 0 w 1000373"/>
              <a:gd name="connsiteY1" fmla="*/ 0 h 1320353"/>
              <a:gd name="connsiteX2" fmla="*/ 1000373 w 1000373"/>
              <a:gd name="connsiteY2" fmla="*/ 1320353 h 1320353"/>
              <a:gd name="connsiteX3" fmla="*/ 474464 w 1000373"/>
              <a:gd name="connsiteY3" fmla="*/ 917230 h 1320353"/>
              <a:gd name="connsiteX0" fmla="*/ 474464 w 892218"/>
              <a:gd name="connsiteY0" fmla="*/ 917230 h 917230"/>
              <a:gd name="connsiteX1" fmla="*/ 0 w 892218"/>
              <a:gd name="connsiteY1" fmla="*/ 0 h 917230"/>
              <a:gd name="connsiteX2" fmla="*/ 892218 w 892218"/>
              <a:gd name="connsiteY2" fmla="*/ 887733 h 917230"/>
              <a:gd name="connsiteX3" fmla="*/ 474464 w 892218"/>
              <a:gd name="connsiteY3" fmla="*/ 917230 h 917230"/>
              <a:gd name="connsiteX0" fmla="*/ 513793 w 892218"/>
              <a:gd name="connsiteY0" fmla="*/ 1143372 h 1143372"/>
              <a:gd name="connsiteX1" fmla="*/ 0 w 892218"/>
              <a:gd name="connsiteY1" fmla="*/ 0 h 1143372"/>
              <a:gd name="connsiteX2" fmla="*/ 892218 w 892218"/>
              <a:gd name="connsiteY2" fmla="*/ 887733 h 1143372"/>
              <a:gd name="connsiteX3" fmla="*/ 513793 w 892218"/>
              <a:gd name="connsiteY3" fmla="*/ 1143372 h 1143372"/>
              <a:gd name="connsiteX0" fmla="*/ 513793 w 793895"/>
              <a:gd name="connsiteY0" fmla="*/ 1143372 h 1143372"/>
              <a:gd name="connsiteX1" fmla="*/ 0 w 793895"/>
              <a:gd name="connsiteY1" fmla="*/ 0 h 1143372"/>
              <a:gd name="connsiteX2" fmla="*/ 793895 w 793895"/>
              <a:gd name="connsiteY2" fmla="*/ 887733 h 1143372"/>
              <a:gd name="connsiteX3" fmla="*/ 513793 w 793895"/>
              <a:gd name="connsiteY3" fmla="*/ 1143372 h 11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895" h="1143372">
                <a:moveTo>
                  <a:pt x="513793" y="1143372"/>
                </a:moveTo>
                <a:lnTo>
                  <a:pt x="0" y="0"/>
                </a:lnTo>
                <a:lnTo>
                  <a:pt x="793895" y="887733"/>
                </a:lnTo>
                <a:lnTo>
                  <a:pt x="513793" y="1143372"/>
                </a:lnTo>
                <a:close/>
              </a:path>
            </a:pathLst>
          </a:custGeom>
          <a:solidFill>
            <a:srgbClr val="E8473F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="" xmlns:a16="http://schemas.microsoft.com/office/drawing/2014/main" id="{016DD4BF-18BB-4903-95FA-E2C0DA89C0B4}"/>
              </a:ext>
            </a:extLst>
          </p:cNvPr>
          <p:cNvSpPr/>
          <p:nvPr/>
        </p:nvSpPr>
        <p:spPr>
          <a:xfrm>
            <a:off x="10293979" y="2885309"/>
            <a:ext cx="393264" cy="609600"/>
          </a:xfrm>
          <a:custGeom>
            <a:avLst/>
            <a:gdLst>
              <a:gd name="connsiteX0" fmla="*/ 0 w 983171"/>
              <a:gd name="connsiteY0" fmla="*/ 1106693 h 1106693"/>
              <a:gd name="connsiteX1" fmla="*/ 491586 w 983171"/>
              <a:gd name="connsiteY1" fmla="*/ 0 h 1106693"/>
              <a:gd name="connsiteX2" fmla="*/ 983171 w 983171"/>
              <a:gd name="connsiteY2" fmla="*/ 1106693 h 1106693"/>
              <a:gd name="connsiteX3" fmla="*/ 0 w 983171"/>
              <a:gd name="connsiteY3" fmla="*/ 1106693 h 1106693"/>
              <a:gd name="connsiteX0" fmla="*/ 0 w 1032361"/>
              <a:gd name="connsiteY0" fmla="*/ 408603 h 408603"/>
              <a:gd name="connsiteX1" fmla="*/ 1032361 w 1032361"/>
              <a:gd name="connsiteY1" fmla="*/ 0 h 408603"/>
              <a:gd name="connsiteX2" fmla="*/ 983171 w 1032361"/>
              <a:gd name="connsiteY2" fmla="*/ 408603 h 408603"/>
              <a:gd name="connsiteX3" fmla="*/ 0 w 1032361"/>
              <a:gd name="connsiteY3" fmla="*/ 408603 h 408603"/>
              <a:gd name="connsiteX0" fmla="*/ 0 w 1032361"/>
              <a:gd name="connsiteY0" fmla="*/ 408603 h 910048"/>
              <a:gd name="connsiteX1" fmla="*/ 1032361 w 1032361"/>
              <a:gd name="connsiteY1" fmla="*/ 0 h 910048"/>
              <a:gd name="connsiteX2" fmla="*/ 796358 w 1032361"/>
              <a:gd name="connsiteY2" fmla="*/ 910048 h 910048"/>
              <a:gd name="connsiteX3" fmla="*/ 0 w 1032361"/>
              <a:gd name="connsiteY3" fmla="*/ 408603 h 910048"/>
              <a:gd name="connsiteX0" fmla="*/ 0 w 275277"/>
              <a:gd name="connsiteY0" fmla="*/ 211958 h 910048"/>
              <a:gd name="connsiteX1" fmla="*/ 275277 w 275277"/>
              <a:gd name="connsiteY1" fmla="*/ 0 h 910048"/>
              <a:gd name="connsiteX2" fmla="*/ 39274 w 275277"/>
              <a:gd name="connsiteY2" fmla="*/ 910048 h 910048"/>
              <a:gd name="connsiteX3" fmla="*/ 0 w 275277"/>
              <a:gd name="connsiteY3" fmla="*/ 211958 h 910048"/>
              <a:gd name="connsiteX0" fmla="*/ 0 w 314606"/>
              <a:gd name="connsiteY0" fmla="*/ 84139 h 782229"/>
              <a:gd name="connsiteX1" fmla="*/ 314606 w 314606"/>
              <a:gd name="connsiteY1" fmla="*/ 0 h 782229"/>
              <a:gd name="connsiteX2" fmla="*/ 39274 w 314606"/>
              <a:gd name="connsiteY2" fmla="*/ 782229 h 782229"/>
              <a:gd name="connsiteX3" fmla="*/ 0 w 314606"/>
              <a:gd name="connsiteY3" fmla="*/ 84139 h 782229"/>
              <a:gd name="connsiteX0" fmla="*/ 0 w 393264"/>
              <a:gd name="connsiteY0" fmla="*/ 0 h 884903"/>
              <a:gd name="connsiteX1" fmla="*/ 393264 w 393264"/>
              <a:gd name="connsiteY1" fmla="*/ 102674 h 884903"/>
              <a:gd name="connsiteX2" fmla="*/ 117932 w 393264"/>
              <a:gd name="connsiteY2" fmla="*/ 884903 h 884903"/>
              <a:gd name="connsiteX3" fmla="*/ 0 w 393264"/>
              <a:gd name="connsiteY3" fmla="*/ 0 h 884903"/>
              <a:gd name="connsiteX0" fmla="*/ 0 w 393264"/>
              <a:gd name="connsiteY0" fmla="*/ 0 h 609600"/>
              <a:gd name="connsiteX1" fmla="*/ 393264 w 393264"/>
              <a:gd name="connsiteY1" fmla="*/ 102674 h 609600"/>
              <a:gd name="connsiteX2" fmla="*/ 186757 w 393264"/>
              <a:gd name="connsiteY2" fmla="*/ 609600 h 609600"/>
              <a:gd name="connsiteX3" fmla="*/ 0 w 393264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264" h="609600">
                <a:moveTo>
                  <a:pt x="0" y="0"/>
                </a:moveTo>
                <a:lnTo>
                  <a:pt x="393264" y="102674"/>
                </a:lnTo>
                <a:lnTo>
                  <a:pt x="186757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="" xmlns:a16="http://schemas.microsoft.com/office/drawing/2014/main" id="{E0FAF0CA-D8BA-4837-8C81-8762B0575DCA}"/>
              </a:ext>
            </a:extLst>
          </p:cNvPr>
          <p:cNvSpPr/>
          <p:nvPr/>
        </p:nvSpPr>
        <p:spPr>
          <a:xfrm>
            <a:off x="9994375" y="4552857"/>
            <a:ext cx="226118" cy="217944"/>
          </a:xfrm>
          <a:custGeom>
            <a:avLst/>
            <a:gdLst>
              <a:gd name="connsiteX0" fmla="*/ 0 w 1877937"/>
              <a:gd name="connsiteY0" fmla="*/ 1958255 h 1958255"/>
              <a:gd name="connsiteX1" fmla="*/ 938969 w 1877937"/>
              <a:gd name="connsiteY1" fmla="*/ 0 h 1958255"/>
              <a:gd name="connsiteX2" fmla="*/ 1877937 w 1877937"/>
              <a:gd name="connsiteY2" fmla="*/ 1958255 h 1958255"/>
              <a:gd name="connsiteX3" fmla="*/ 0 w 1877937"/>
              <a:gd name="connsiteY3" fmla="*/ 1958255 h 1958255"/>
              <a:gd name="connsiteX0" fmla="*/ 0 w 2202402"/>
              <a:gd name="connsiteY0" fmla="*/ 1958255 h 1958255"/>
              <a:gd name="connsiteX1" fmla="*/ 938969 w 2202402"/>
              <a:gd name="connsiteY1" fmla="*/ 0 h 1958255"/>
              <a:gd name="connsiteX2" fmla="*/ 2202402 w 2202402"/>
              <a:gd name="connsiteY2" fmla="*/ 1623958 h 1958255"/>
              <a:gd name="connsiteX3" fmla="*/ 0 w 2202402"/>
              <a:gd name="connsiteY3" fmla="*/ 1958255 h 1958255"/>
              <a:gd name="connsiteX0" fmla="*/ 0 w 2202402"/>
              <a:gd name="connsiteY0" fmla="*/ 591571 h 591571"/>
              <a:gd name="connsiteX1" fmla="*/ 1873033 w 2202402"/>
              <a:gd name="connsiteY1" fmla="*/ 0 h 591571"/>
              <a:gd name="connsiteX2" fmla="*/ 2202402 w 2202402"/>
              <a:gd name="connsiteY2" fmla="*/ 257274 h 591571"/>
              <a:gd name="connsiteX3" fmla="*/ 0 w 2202402"/>
              <a:gd name="connsiteY3" fmla="*/ 591571 h 591571"/>
              <a:gd name="connsiteX0" fmla="*/ 0 w 658737"/>
              <a:gd name="connsiteY0" fmla="*/ 198281 h 257274"/>
              <a:gd name="connsiteX1" fmla="*/ 329368 w 658737"/>
              <a:gd name="connsiteY1" fmla="*/ 0 h 257274"/>
              <a:gd name="connsiteX2" fmla="*/ 658737 w 658737"/>
              <a:gd name="connsiteY2" fmla="*/ 257274 h 257274"/>
              <a:gd name="connsiteX3" fmla="*/ 0 w 658737"/>
              <a:gd name="connsiteY3" fmla="*/ 198281 h 257274"/>
              <a:gd name="connsiteX0" fmla="*/ 0 w 658737"/>
              <a:gd name="connsiteY0" fmla="*/ 139287 h 198280"/>
              <a:gd name="connsiteX1" fmla="*/ 447355 w 658737"/>
              <a:gd name="connsiteY1" fmla="*/ 0 h 198280"/>
              <a:gd name="connsiteX2" fmla="*/ 658737 w 658737"/>
              <a:gd name="connsiteY2" fmla="*/ 198280 h 198280"/>
              <a:gd name="connsiteX3" fmla="*/ 0 w 658737"/>
              <a:gd name="connsiteY3" fmla="*/ 139287 h 198280"/>
              <a:gd name="connsiteX0" fmla="*/ 0 w 304776"/>
              <a:gd name="connsiteY0" fmla="*/ 237610 h 237610"/>
              <a:gd name="connsiteX1" fmla="*/ 93394 w 304776"/>
              <a:gd name="connsiteY1" fmla="*/ 0 h 237610"/>
              <a:gd name="connsiteX2" fmla="*/ 304776 w 304776"/>
              <a:gd name="connsiteY2" fmla="*/ 198280 h 237610"/>
              <a:gd name="connsiteX3" fmla="*/ 0 w 304776"/>
              <a:gd name="connsiteY3" fmla="*/ 237610 h 237610"/>
              <a:gd name="connsiteX0" fmla="*/ 0 w 304776"/>
              <a:gd name="connsiteY0" fmla="*/ 237610 h 237610"/>
              <a:gd name="connsiteX1" fmla="*/ 93394 w 304776"/>
              <a:gd name="connsiteY1" fmla="*/ 0 h 237610"/>
              <a:gd name="connsiteX2" fmla="*/ 304776 w 304776"/>
              <a:gd name="connsiteY2" fmla="*/ 217944 h 237610"/>
              <a:gd name="connsiteX3" fmla="*/ 0 w 304776"/>
              <a:gd name="connsiteY3" fmla="*/ 237610 h 237610"/>
              <a:gd name="connsiteX0" fmla="*/ 0 w 304776"/>
              <a:gd name="connsiteY0" fmla="*/ 208113 h 217944"/>
              <a:gd name="connsiteX1" fmla="*/ 93394 w 304776"/>
              <a:gd name="connsiteY1" fmla="*/ 0 h 217944"/>
              <a:gd name="connsiteX2" fmla="*/ 304776 w 304776"/>
              <a:gd name="connsiteY2" fmla="*/ 217944 h 217944"/>
              <a:gd name="connsiteX3" fmla="*/ 0 w 304776"/>
              <a:gd name="connsiteY3" fmla="*/ 208113 h 217944"/>
              <a:gd name="connsiteX0" fmla="*/ 0 w 226118"/>
              <a:gd name="connsiteY0" fmla="*/ 208113 h 217944"/>
              <a:gd name="connsiteX1" fmla="*/ 14736 w 226118"/>
              <a:gd name="connsiteY1" fmla="*/ 0 h 217944"/>
              <a:gd name="connsiteX2" fmla="*/ 226118 w 226118"/>
              <a:gd name="connsiteY2" fmla="*/ 217944 h 217944"/>
              <a:gd name="connsiteX3" fmla="*/ 0 w 226118"/>
              <a:gd name="connsiteY3" fmla="*/ 208113 h 2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18" h="217944">
                <a:moveTo>
                  <a:pt x="0" y="208113"/>
                </a:moveTo>
                <a:lnTo>
                  <a:pt x="14736" y="0"/>
                </a:lnTo>
                <a:lnTo>
                  <a:pt x="226118" y="217944"/>
                </a:lnTo>
                <a:lnTo>
                  <a:pt x="0" y="208113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Равнобедренный треугольник 204">
            <a:extLst>
              <a:ext uri="{FF2B5EF4-FFF2-40B4-BE49-F238E27FC236}">
                <a16:creationId xmlns="" xmlns:a16="http://schemas.microsoft.com/office/drawing/2014/main" id="{83934539-DB22-4568-BA8D-1EAE425F8609}"/>
              </a:ext>
            </a:extLst>
          </p:cNvPr>
          <p:cNvSpPr/>
          <p:nvPr/>
        </p:nvSpPr>
        <p:spPr>
          <a:xfrm>
            <a:off x="10350648" y="4603980"/>
            <a:ext cx="329368" cy="332458"/>
          </a:xfrm>
          <a:custGeom>
            <a:avLst/>
            <a:gdLst>
              <a:gd name="connsiteX0" fmla="*/ 0 w 1877937"/>
              <a:gd name="connsiteY0" fmla="*/ 1364846 h 1364846"/>
              <a:gd name="connsiteX1" fmla="*/ 938969 w 1877937"/>
              <a:gd name="connsiteY1" fmla="*/ 0 h 1364846"/>
              <a:gd name="connsiteX2" fmla="*/ 1877937 w 1877937"/>
              <a:gd name="connsiteY2" fmla="*/ 1364846 h 1364846"/>
              <a:gd name="connsiteX3" fmla="*/ 0 w 1877937"/>
              <a:gd name="connsiteY3" fmla="*/ 1364846 h 1364846"/>
              <a:gd name="connsiteX0" fmla="*/ 0 w 1877937"/>
              <a:gd name="connsiteY0" fmla="*/ 765078 h 765078"/>
              <a:gd name="connsiteX1" fmla="*/ 722659 w 1877937"/>
              <a:gd name="connsiteY1" fmla="*/ 0 h 765078"/>
              <a:gd name="connsiteX2" fmla="*/ 1877937 w 1877937"/>
              <a:gd name="connsiteY2" fmla="*/ 765078 h 765078"/>
              <a:gd name="connsiteX3" fmla="*/ 0 w 1877937"/>
              <a:gd name="connsiteY3" fmla="*/ 765078 h 765078"/>
              <a:gd name="connsiteX0" fmla="*/ 14761 w 1155278"/>
              <a:gd name="connsiteY0" fmla="*/ 479943 h 765078"/>
              <a:gd name="connsiteX1" fmla="*/ 0 w 1155278"/>
              <a:gd name="connsiteY1" fmla="*/ 0 h 765078"/>
              <a:gd name="connsiteX2" fmla="*/ 1155278 w 1155278"/>
              <a:gd name="connsiteY2" fmla="*/ 765078 h 765078"/>
              <a:gd name="connsiteX3" fmla="*/ 14761 w 1155278"/>
              <a:gd name="connsiteY3" fmla="*/ 479943 h 765078"/>
              <a:gd name="connsiteX0" fmla="*/ 14761 w 299871"/>
              <a:gd name="connsiteY0" fmla="*/ 479943 h 529104"/>
              <a:gd name="connsiteX1" fmla="*/ 0 w 299871"/>
              <a:gd name="connsiteY1" fmla="*/ 0 h 529104"/>
              <a:gd name="connsiteX2" fmla="*/ 299871 w 299871"/>
              <a:gd name="connsiteY2" fmla="*/ 529104 h 529104"/>
              <a:gd name="connsiteX3" fmla="*/ 14761 w 299871"/>
              <a:gd name="connsiteY3" fmla="*/ 479943 h 529104"/>
              <a:gd name="connsiteX0" fmla="*/ 44258 w 329368"/>
              <a:gd name="connsiteY0" fmla="*/ 283297 h 332458"/>
              <a:gd name="connsiteX1" fmla="*/ 0 w 329368"/>
              <a:gd name="connsiteY1" fmla="*/ 0 h 332458"/>
              <a:gd name="connsiteX2" fmla="*/ 329368 w 329368"/>
              <a:gd name="connsiteY2" fmla="*/ 332458 h 332458"/>
              <a:gd name="connsiteX3" fmla="*/ 44258 w 329368"/>
              <a:gd name="connsiteY3" fmla="*/ 283297 h 3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68" h="332458">
                <a:moveTo>
                  <a:pt x="44258" y="283297"/>
                </a:moveTo>
                <a:lnTo>
                  <a:pt x="0" y="0"/>
                </a:lnTo>
                <a:lnTo>
                  <a:pt x="329368" y="332458"/>
                </a:lnTo>
                <a:lnTo>
                  <a:pt x="44258" y="283297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Равнобедренный треугольник 205">
            <a:extLst>
              <a:ext uri="{FF2B5EF4-FFF2-40B4-BE49-F238E27FC236}">
                <a16:creationId xmlns="" xmlns:a16="http://schemas.microsoft.com/office/drawing/2014/main" id="{5B37B846-39C4-48CF-A206-F5EAE91B878A}"/>
              </a:ext>
            </a:extLst>
          </p:cNvPr>
          <p:cNvSpPr/>
          <p:nvPr/>
        </p:nvSpPr>
        <p:spPr>
          <a:xfrm>
            <a:off x="10290647" y="2508994"/>
            <a:ext cx="428643" cy="427319"/>
          </a:xfrm>
          <a:custGeom>
            <a:avLst/>
            <a:gdLst>
              <a:gd name="connsiteX0" fmla="*/ 0 w 703945"/>
              <a:gd name="connsiteY0" fmla="*/ 663292 h 663292"/>
              <a:gd name="connsiteX1" fmla="*/ 351973 w 703945"/>
              <a:gd name="connsiteY1" fmla="*/ 0 h 663292"/>
              <a:gd name="connsiteX2" fmla="*/ 703945 w 703945"/>
              <a:gd name="connsiteY2" fmla="*/ 663292 h 663292"/>
              <a:gd name="connsiteX3" fmla="*/ 0 w 703945"/>
              <a:gd name="connsiteY3" fmla="*/ 663292 h 663292"/>
              <a:gd name="connsiteX0" fmla="*/ 0 w 703945"/>
              <a:gd name="connsiteY0" fmla="*/ 446983 h 446983"/>
              <a:gd name="connsiteX1" fmla="*/ 391302 w 703945"/>
              <a:gd name="connsiteY1" fmla="*/ 0 h 446983"/>
              <a:gd name="connsiteX2" fmla="*/ 703945 w 703945"/>
              <a:gd name="connsiteY2" fmla="*/ 446983 h 446983"/>
              <a:gd name="connsiteX3" fmla="*/ 0 w 703945"/>
              <a:gd name="connsiteY3" fmla="*/ 446983 h 446983"/>
              <a:gd name="connsiteX0" fmla="*/ 0 w 391302"/>
              <a:gd name="connsiteY0" fmla="*/ 446983 h 446983"/>
              <a:gd name="connsiteX1" fmla="*/ 391302 w 391302"/>
              <a:gd name="connsiteY1" fmla="*/ 0 h 446983"/>
              <a:gd name="connsiteX2" fmla="*/ 349984 w 391302"/>
              <a:gd name="connsiteY2" fmla="*/ 417487 h 446983"/>
              <a:gd name="connsiteX3" fmla="*/ 0 w 391302"/>
              <a:gd name="connsiteY3" fmla="*/ 446983 h 446983"/>
              <a:gd name="connsiteX0" fmla="*/ 0 w 391302"/>
              <a:gd name="connsiteY0" fmla="*/ 319164 h 417487"/>
              <a:gd name="connsiteX1" fmla="*/ 391302 w 391302"/>
              <a:gd name="connsiteY1" fmla="*/ 0 h 417487"/>
              <a:gd name="connsiteX2" fmla="*/ 349984 w 391302"/>
              <a:gd name="connsiteY2" fmla="*/ 417487 h 417487"/>
              <a:gd name="connsiteX3" fmla="*/ 0 w 391302"/>
              <a:gd name="connsiteY3" fmla="*/ 319164 h 417487"/>
              <a:gd name="connsiteX0" fmla="*/ 0 w 428643"/>
              <a:gd name="connsiteY0" fmla="*/ 319164 h 427319"/>
              <a:gd name="connsiteX1" fmla="*/ 391302 w 428643"/>
              <a:gd name="connsiteY1" fmla="*/ 0 h 427319"/>
              <a:gd name="connsiteX2" fmla="*/ 428643 w 428643"/>
              <a:gd name="connsiteY2" fmla="*/ 427319 h 427319"/>
              <a:gd name="connsiteX3" fmla="*/ 0 w 428643"/>
              <a:gd name="connsiteY3" fmla="*/ 319164 h 42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43" h="427319">
                <a:moveTo>
                  <a:pt x="0" y="319164"/>
                </a:moveTo>
                <a:lnTo>
                  <a:pt x="391302" y="0"/>
                </a:lnTo>
                <a:lnTo>
                  <a:pt x="428643" y="427319"/>
                </a:lnTo>
                <a:lnTo>
                  <a:pt x="0" y="319164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Равнобедренный треугольник 206">
            <a:extLst>
              <a:ext uri="{FF2B5EF4-FFF2-40B4-BE49-F238E27FC236}">
                <a16:creationId xmlns="" xmlns:a16="http://schemas.microsoft.com/office/drawing/2014/main" id="{4DE37327-7076-4E54-A640-86B4219ABF56}"/>
              </a:ext>
            </a:extLst>
          </p:cNvPr>
          <p:cNvSpPr/>
          <p:nvPr/>
        </p:nvSpPr>
        <p:spPr>
          <a:xfrm>
            <a:off x="10146356" y="1863032"/>
            <a:ext cx="1055156" cy="446108"/>
          </a:xfrm>
          <a:custGeom>
            <a:avLst/>
            <a:gdLst>
              <a:gd name="connsiteX0" fmla="*/ 0 w 504550"/>
              <a:gd name="connsiteY0" fmla="*/ 318289 h 318289"/>
              <a:gd name="connsiteX1" fmla="*/ 252275 w 504550"/>
              <a:gd name="connsiteY1" fmla="*/ 0 h 318289"/>
              <a:gd name="connsiteX2" fmla="*/ 504550 w 504550"/>
              <a:gd name="connsiteY2" fmla="*/ 318289 h 318289"/>
              <a:gd name="connsiteX3" fmla="*/ 0 w 504550"/>
              <a:gd name="connsiteY3" fmla="*/ 318289 h 318289"/>
              <a:gd name="connsiteX0" fmla="*/ 0 w 897840"/>
              <a:gd name="connsiteY0" fmla="*/ 318289 h 357618"/>
              <a:gd name="connsiteX1" fmla="*/ 252275 w 897840"/>
              <a:gd name="connsiteY1" fmla="*/ 0 h 357618"/>
              <a:gd name="connsiteX2" fmla="*/ 897840 w 897840"/>
              <a:gd name="connsiteY2" fmla="*/ 357618 h 357618"/>
              <a:gd name="connsiteX3" fmla="*/ 0 w 897840"/>
              <a:gd name="connsiteY3" fmla="*/ 318289 h 357618"/>
              <a:gd name="connsiteX0" fmla="*/ 0 w 986330"/>
              <a:gd name="connsiteY0" fmla="*/ 82315 h 357618"/>
              <a:gd name="connsiteX1" fmla="*/ 340765 w 986330"/>
              <a:gd name="connsiteY1" fmla="*/ 0 h 357618"/>
              <a:gd name="connsiteX2" fmla="*/ 986330 w 986330"/>
              <a:gd name="connsiteY2" fmla="*/ 357618 h 357618"/>
              <a:gd name="connsiteX3" fmla="*/ 0 w 986330"/>
              <a:gd name="connsiteY3" fmla="*/ 82315 h 357618"/>
              <a:gd name="connsiteX0" fmla="*/ 0 w 986330"/>
              <a:gd name="connsiteY0" fmla="*/ 180638 h 455941"/>
              <a:gd name="connsiteX1" fmla="*/ 281772 w 986330"/>
              <a:gd name="connsiteY1" fmla="*/ 0 h 455941"/>
              <a:gd name="connsiteX2" fmla="*/ 986330 w 986330"/>
              <a:gd name="connsiteY2" fmla="*/ 455941 h 455941"/>
              <a:gd name="connsiteX3" fmla="*/ 0 w 986330"/>
              <a:gd name="connsiteY3" fmla="*/ 180638 h 455941"/>
              <a:gd name="connsiteX0" fmla="*/ 0 w 1055156"/>
              <a:gd name="connsiteY0" fmla="*/ 180638 h 446108"/>
              <a:gd name="connsiteX1" fmla="*/ 281772 w 1055156"/>
              <a:gd name="connsiteY1" fmla="*/ 0 h 446108"/>
              <a:gd name="connsiteX2" fmla="*/ 1055156 w 1055156"/>
              <a:gd name="connsiteY2" fmla="*/ 446108 h 446108"/>
              <a:gd name="connsiteX3" fmla="*/ 0 w 1055156"/>
              <a:gd name="connsiteY3" fmla="*/ 180638 h 44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156" h="446108">
                <a:moveTo>
                  <a:pt x="0" y="180638"/>
                </a:moveTo>
                <a:lnTo>
                  <a:pt x="281772" y="0"/>
                </a:lnTo>
                <a:lnTo>
                  <a:pt x="1055156" y="446108"/>
                </a:lnTo>
                <a:lnTo>
                  <a:pt x="0" y="180638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" name="Равнобедренный треугольник 207">
            <a:extLst>
              <a:ext uri="{FF2B5EF4-FFF2-40B4-BE49-F238E27FC236}">
                <a16:creationId xmlns="" xmlns:a16="http://schemas.microsoft.com/office/drawing/2014/main" id="{145E99E5-9CA8-4DBB-A41F-528A28EC06DB}"/>
              </a:ext>
            </a:extLst>
          </p:cNvPr>
          <p:cNvSpPr/>
          <p:nvPr/>
        </p:nvSpPr>
        <p:spPr>
          <a:xfrm>
            <a:off x="9687768" y="2401052"/>
            <a:ext cx="570447" cy="1040152"/>
          </a:xfrm>
          <a:custGeom>
            <a:avLst/>
            <a:gdLst>
              <a:gd name="connsiteX0" fmla="*/ 0 w 806599"/>
              <a:gd name="connsiteY0" fmla="*/ 755016 h 755016"/>
              <a:gd name="connsiteX1" fmla="*/ 403300 w 806599"/>
              <a:gd name="connsiteY1" fmla="*/ 0 h 755016"/>
              <a:gd name="connsiteX2" fmla="*/ 806599 w 806599"/>
              <a:gd name="connsiteY2" fmla="*/ 755016 h 755016"/>
              <a:gd name="connsiteX3" fmla="*/ 0 w 806599"/>
              <a:gd name="connsiteY3" fmla="*/ 755016 h 755016"/>
              <a:gd name="connsiteX0" fmla="*/ 0 w 963915"/>
              <a:gd name="connsiteY0" fmla="*/ 755016 h 755016"/>
              <a:gd name="connsiteX1" fmla="*/ 403300 w 963915"/>
              <a:gd name="connsiteY1" fmla="*/ 0 h 755016"/>
              <a:gd name="connsiteX2" fmla="*/ 963915 w 963915"/>
              <a:gd name="connsiteY2" fmla="*/ 715687 h 755016"/>
              <a:gd name="connsiteX3" fmla="*/ 0 w 963915"/>
              <a:gd name="connsiteY3" fmla="*/ 755016 h 755016"/>
              <a:gd name="connsiteX0" fmla="*/ 0 w 757438"/>
              <a:gd name="connsiteY0" fmla="*/ 499377 h 715687"/>
              <a:gd name="connsiteX1" fmla="*/ 196823 w 757438"/>
              <a:gd name="connsiteY1" fmla="*/ 0 h 715687"/>
              <a:gd name="connsiteX2" fmla="*/ 757438 w 757438"/>
              <a:gd name="connsiteY2" fmla="*/ 715687 h 715687"/>
              <a:gd name="connsiteX3" fmla="*/ 0 w 757438"/>
              <a:gd name="connsiteY3" fmla="*/ 499377 h 715687"/>
              <a:gd name="connsiteX0" fmla="*/ 0 w 757438"/>
              <a:gd name="connsiteY0" fmla="*/ 715687 h 931997"/>
              <a:gd name="connsiteX1" fmla="*/ 196823 w 757438"/>
              <a:gd name="connsiteY1" fmla="*/ 0 h 931997"/>
              <a:gd name="connsiteX2" fmla="*/ 757438 w 757438"/>
              <a:gd name="connsiteY2" fmla="*/ 931997 h 931997"/>
              <a:gd name="connsiteX3" fmla="*/ 0 w 757438"/>
              <a:gd name="connsiteY3" fmla="*/ 715687 h 931997"/>
              <a:gd name="connsiteX0" fmla="*/ 216132 w 560615"/>
              <a:gd name="connsiteY0" fmla="*/ 902500 h 931997"/>
              <a:gd name="connsiteX1" fmla="*/ 0 w 560615"/>
              <a:gd name="connsiteY1" fmla="*/ 0 h 931997"/>
              <a:gd name="connsiteX2" fmla="*/ 560615 w 560615"/>
              <a:gd name="connsiteY2" fmla="*/ 931997 h 931997"/>
              <a:gd name="connsiteX3" fmla="*/ 216132 w 560615"/>
              <a:gd name="connsiteY3" fmla="*/ 902500 h 931997"/>
              <a:gd name="connsiteX0" fmla="*/ 216132 w 570447"/>
              <a:gd name="connsiteY0" fmla="*/ 902500 h 1040152"/>
              <a:gd name="connsiteX1" fmla="*/ 0 w 570447"/>
              <a:gd name="connsiteY1" fmla="*/ 0 h 1040152"/>
              <a:gd name="connsiteX2" fmla="*/ 570447 w 570447"/>
              <a:gd name="connsiteY2" fmla="*/ 1040152 h 1040152"/>
              <a:gd name="connsiteX3" fmla="*/ 216132 w 570447"/>
              <a:gd name="connsiteY3" fmla="*/ 902500 h 10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47" h="1040152">
                <a:moveTo>
                  <a:pt x="216132" y="902500"/>
                </a:moveTo>
                <a:lnTo>
                  <a:pt x="0" y="0"/>
                </a:lnTo>
                <a:lnTo>
                  <a:pt x="570447" y="1040152"/>
                </a:lnTo>
                <a:lnTo>
                  <a:pt x="216132" y="902500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Равнобедренный треугольник 208">
            <a:extLst>
              <a:ext uri="{FF2B5EF4-FFF2-40B4-BE49-F238E27FC236}">
                <a16:creationId xmlns="" xmlns:a16="http://schemas.microsoft.com/office/drawing/2014/main" id="{C640143C-F6DC-4F10-A9E7-875040F218D9}"/>
              </a:ext>
            </a:extLst>
          </p:cNvPr>
          <p:cNvSpPr/>
          <p:nvPr/>
        </p:nvSpPr>
        <p:spPr>
          <a:xfrm>
            <a:off x="9872143" y="3453836"/>
            <a:ext cx="284866" cy="334296"/>
          </a:xfrm>
          <a:custGeom>
            <a:avLst/>
            <a:gdLst>
              <a:gd name="connsiteX0" fmla="*/ 0 w 668058"/>
              <a:gd name="connsiteY0" fmla="*/ 546195 h 546195"/>
              <a:gd name="connsiteX1" fmla="*/ 334029 w 668058"/>
              <a:gd name="connsiteY1" fmla="*/ 0 h 546195"/>
              <a:gd name="connsiteX2" fmla="*/ 668058 w 668058"/>
              <a:gd name="connsiteY2" fmla="*/ 546195 h 546195"/>
              <a:gd name="connsiteX3" fmla="*/ 0 w 668058"/>
              <a:gd name="connsiteY3" fmla="*/ 546195 h 546195"/>
              <a:gd name="connsiteX0" fmla="*/ 0 w 668058"/>
              <a:gd name="connsiteY0" fmla="*/ 438040 h 438040"/>
              <a:gd name="connsiteX1" fmla="*/ 511009 w 668058"/>
              <a:gd name="connsiteY1" fmla="*/ 0 h 438040"/>
              <a:gd name="connsiteX2" fmla="*/ 668058 w 668058"/>
              <a:gd name="connsiteY2" fmla="*/ 438040 h 438040"/>
              <a:gd name="connsiteX3" fmla="*/ 0 w 668058"/>
              <a:gd name="connsiteY3" fmla="*/ 438040 h 438040"/>
              <a:gd name="connsiteX0" fmla="*/ 0 w 511009"/>
              <a:gd name="connsiteY0" fmla="*/ 438040 h 438040"/>
              <a:gd name="connsiteX1" fmla="*/ 511009 w 511009"/>
              <a:gd name="connsiteY1" fmla="*/ 0 h 438040"/>
              <a:gd name="connsiteX2" fmla="*/ 441916 w 511009"/>
              <a:gd name="connsiteY2" fmla="*/ 438040 h 438040"/>
              <a:gd name="connsiteX3" fmla="*/ 0 w 511009"/>
              <a:gd name="connsiteY3" fmla="*/ 438040 h 438040"/>
              <a:gd name="connsiteX0" fmla="*/ 0 w 265202"/>
              <a:gd name="connsiteY0" fmla="*/ 15253 h 438040"/>
              <a:gd name="connsiteX1" fmla="*/ 265202 w 265202"/>
              <a:gd name="connsiteY1" fmla="*/ 0 h 438040"/>
              <a:gd name="connsiteX2" fmla="*/ 196109 w 265202"/>
              <a:gd name="connsiteY2" fmla="*/ 438040 h 438040"/>
              <a:gd name="connsiteX3" fmla="*/ 0 w 265202"/>
              <a:gd name="connsiteY3" fmla="*/ 15253 h 438040"/>
              <a:gd name="connsiteX0" fmla="*/ 0 w 383189"/>
              <a:gd name="connsiteY0" fmla="*/ 15253 h 438040"/>
              <a:gd name="connsiteX1" fmla="*/ 383189 w 383189"/>
              <a:gd name="connsiteY1" fmla="*/ 0 h 438040"/>
              <a:gd name="connsiteX2" fmla="*/ 196109 w 383189"/>
              <a:gd name="connsiteY2" fmla="*/ 438040 h 438040"/>
              <a:gd name="connsiteX3" fmla="*/ 0 w 383189"/>
              <a:gd name="connsiteY3" fmla="*/ 15253 h 438040"/>
              <a:gd name="connsiteX0" fmla="*/ 0 w 383189"/>
              <a:gd name="connsiteY0" fmla="*/ 15253 h 231563"/>
              <a:gd name="connsiteX1" fmla="*/ 383189 w 383189"/>
              <a:gd name="connsiteY1" fmla="*/ 0 h 231563"/>
              <a:gd name="connsiteX2" fmla="*/ 196109 w 383189"/>
              <a:gd name="connsiteY2" fmla="*/ 231563 h 231563"/>
              <a:gd name="connsiteX3" fmla="*/ 0 w 383189"/>
              <a:gd name="connsiteY3" fmla="*/ 15253 h 231563"/>
              <a:gd name="connsiteX0" fmla="*/ 0 w 245537"/>
              <a:gd name="connsiteY0" fmla="*/ 0 h 265471"/>
              <a:gd name="connsiteX1" fmla="*/ 245537 w 245537"/>
              <a:gd name="connsiteY1" fmla="*/ 33908 h 265471"/>
              <a:gd name="connsiteX2" fmla="*/ 58457 w 245537"/>
              <a:gd name="connsiteY2" fmla="*/ 265471 h 265471"/>
              <a:gd name="connsiteX3" fmla="*/ 0 w 245537"/>
              <a:gd name="connsiteY3" fmla="*/ 0 h 265471"/>
              <a:gd name="connsiteX0" fmla="*/ 0 w 284866"/>
              <a:gd name="connsiteY0" fmla="*/ 0 h 265471"/>
              <a:gd name="connsiteX1" fmla="*/ 284866 w 284866"/>
              <a:gd name="connsiteY1" fmla="*/ 63405 h 265471"/>
              <a:gd name="connsiteX2" fmla="*/ 58457 w 284866"/>
              <a:gd name="connsiteY2" fmla="*/ 265471 h 265471"/>
              <a:gd name="connsiteX3" fmla="*/ 0 w 284866"/>
              <a:gd name="connsiteY3" fmla="*/ 0 h 265471"/>
              <a:gd name="connsiteX0" fmla="*/ 0 w 284866"/>
              <a:gd name="connsiteY0" fmla="*/ 0 h 334296"/>
              <a:gd name="connsiteX1" fmla="*/ 284866 w 284866"/>
              <a:gd name="connsiteY1" fmla="*/ 63405 h 334296"/>
              <a:gd name="connsiteX2" fmla="*/ 127282 w 284866"/>
              <a:gd name="connsiteY2" fmla="*/ 334296 h 334296"/>
              <a:gd name="connsiteX3" fmla="*/ 0 w 284866"/>
              <a:gd name="connsiteY3" fmla="*/ 0 h 33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66" h="334296">
                <a:moveTo>
                  <a:pt x="0" y="0"/>
                </a:moveTo>
                <a:lnTo>
                  <a:pt x="284866" y="63405"/>
                </a:lnTo>
                <a:lnTo>
                  <a:pt x="127282" y="334296"/>
                </a:lnTo>
                <a:lnTo>
                  <a:pt x="0" y="0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Равнобедренный треугольник 209">
            <a:extLst>
              <a:ext uri="{FF2B5EF4-FFF2-40B4-BE49-F238E27FC236}">
                <a16:creationId xmlns="" xmlns:a16="http://schemas.microsoft.com/office/drawing/2014/main" id="{469452D8-EDA9-45E5-9CFB-50A5AA797CBB}"/>
              </a:ext>
            </a:extLst>
          </p:cNvPr>
          <p:cNvSpPr/>
          <p:nvPr/>
        </p:nvSpPr>
        <p:spPr>
          <a:xfrm>
            <a:off x="10929591" y="2640721"/>
            <a:ext cx="545852" cy="1008689"/>
          </a:xfrm>
          <a:custGeom>
            <a:avLst/>
            <a:gdLst>
              <a:gd name="connsiteX0" fmla="*/ 0 w 836063"/>
              <a:gd name="connsiteY0" fmla="*/ 900534 h 900534"/>
              <a:gd name="connsiteX1" fmla="*/ 418032 w 836063"/>
              <a:gd name="connsiteY1" fmla="*/ 0 h 900534"/>
              <a:gd name="connsiteX2" fmla="*/ 836063 w 836063"/>
              <a:gd name="connsiteY2" fmla="*/ 900534 h 900534"/>
              <a:gd name="connsiteX3" fmla="*/ 0 w 836063"/>
              <a:gd name="connsiteY3" fmla="*/ 900534 h 900534"/>
              <a:gd name="connsiteX0" fmla="*/ 0 w 836063"/>
              <a:gd name="connsiteY0" fmla="*/ 605566 h 605566"/>
              <a:gd name="connsiteX1" fmla="*/ 526187 w 836063"/>
              <a:gd name="connsiteY1" fmla="*/ 0 h 605566"/>
              <a:gd name="connsiteX2" fmla="*/ 836063 w 836063"/>
              <a:gd name="connsiteY2" fmla="*/ 605566 h 605566"/>
              <a:gd name="connsiteX3" fmla="*/ 0 w 836063"/>
              <a:gd name="connsiteY3" fmla="*/ 605566 h 605566"/>
              <a:gd name="connsiteX0" fmla="*/ 0 w 855728"/>
              <a:gd name="connsiteY0" fmla="*/ 153282 h 605566"/>
              <a:gd name="connsiteX1" fmla="*/ 545852 w 855728"/>
              <a:gd name="connsiteY1" fmla="*/ 0 h 605566"/>
              <a:gd name="connsiteX2" fmla="*/ 855728 w 855728"/>
              <a:gd name="connsiteY2" fmla="*/ 605566 h 605566"/>
              <a:gd name="connsiteX3" fmla="*/ 0 w 855728"/>
              <a:gd name="connsiteY3" fmla="*/ 153282 h 605566"/>
              <a:gd name="connsiteX0" fmla="*/ 0 w 545852"/>
              <a:gd name="connsiteY0" fmla="*/ 153282 h 1008689"/>
              <a:gd name="connsiteX1" fmla="*/ 545852 w 545852"/>
              <a:gd name="connsiteY1" fmla="*/ 0 h 1008689"/>
              <a:gd name="connsiteX2" fmla="*/ 413277 w 545852"/>
              <a:gd name="connsiteY2" fmla="*/ 1008689 h 1008689"/>
              <a:gd name="connsiteX3" fmla="*/ 0 w 545852"/>
              <a:gd name="connsiteY3" fmla="*/ 153282 h 100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852" h="1008689">
                <a:moveTo>
                  <a:pt x="0" y="153282"/>
                </a:moveTo>
                <a:lnTo>
                  <a:pt x="545852" y="0"/>
                </a:lnTo>
                <a:lnTo>
                  <a:pt x="413277" y="1008689"/>
                </a:lnTo>
                <a:lnTo>
                  <a:pt x="0" y="153282"/>
                </a:lnTo>
                <a:close/>
              </a:path>
            </a:pathLst>
          </a:custGeom>
          <a:solidFill>
            <a:srgbClr val="E72D44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Равнобедренный треугольник 210">
            <a:extLst>
              <a:ext uri="{FF2B5EF4-FFF2-40B4-BE49-F238E27FC236}">
                <a16:creationId xmlns="" xmlns:a16="http://schemas.microsoft.com/office/drawing/2014/main" id="{5CD825BD-46D0-4BD7-B677-42E761C8084B}"/>
              </a:ext>
            </a:extLst>
          </p:cNvPr>
          <p:cNvSpPr/>
          <p:nvPr/>
        </p:nvSpPr>
        <p:spPr>
          <a:xfrm>
            <a:off x="10568603" y="3798877"/>
            <a:ext cx="219564" cy="260932"/>
          </a:xfrm>
          <a:custGeom>
            <a:avLst/>
            <a:gdLst>
              <a:gd name="connsiteX0" fmla="*/ 0 w 380133"/>
              <a:gd name="connsiteY0" fmla="*/ 310093 h 310093"/>
              <a:gd name="connsiteX1" fmla="*/ 190067 w 380133"/>
              <a:gd name="connsiteY1" fmla="*/ 0 h 310093"/>
              <a:gd name="connsiteX2" fmla="*/ 380133 w 380133"/>
              <a:gd name="connsiteY2" fmla="*/ 310093 h 310093"/>
              <a:gd name="connsiteX3" fmla="*/ 0 w 380133"/>
              <a:gd name="connsiteY3" fmla="*/ 310093 h 310093"/>
              <a:gd name="connsiteX0" fmla="*/ 0 w 1192957"/>
              <a:gd name="connsiteY0" fmla="*/ 103615 h 103615"/>
              <a:gd name="connsiteX1" fmla="*/ 1192957 w 1192957"/>
              <a:gd name="connsiteY1" fmla="*/ 0 h 103615"/>
              <a:gd name="connsiteX2" fmla="*/ 380133 w 1192957"/>
              <a:gd name="connsiteY2" fmla="*/ 103615 h 103615"/>
              <a:gd name="connsiteX3" fmla="*/ 0 w 1192957"/>
              <a:gd name="connsiteY3" fmla="*/ 103615 h 103615"/>
              <a:gd name="connsiteX0" fmla="*/ 0 w 1192957"/>
              <a:gd name="connsiteY0" fmla="*/ 103615 h 260932"/>
              <a:gd name="connsiteX1" fmla="*/ 1192957 w 1192957"/>
              <a:gd name="connsiteY1" fmla="*/ 0 h 260932"/>
              <a:gd name="connsiteX2" fmla="*/ 1137217 w 1192957"/>
              <a:gd name="connsiteY2" fmla="*/ 260932 h 260932"/>
              <a:gd name="connsiteX3" fmla="*/ 0 w 1192957"/>
              <a:gd name="connsiteY3" fmla="*/ 103615 h 260932"/>
              <a:gd name="connsiteX0" fmla="*/ 0 w 219564"/>
              <a:gd name="connsiteY0" fmla="*/ 221602 h 260932"/>
              <a:gd name="connsiteX1" fmla="*/ 219564 w 219564"/>
              <a:gd name="connsiteY1" fmla="*/ 0 h 260932"/>
              <a:gd name="connsiteX2" fmla="*/ 163824 w 219564"/>
              <a:gd name="connsiteY2" fmla="*/ 260932 h 260932"/>
              <a:gd name="connsiteX3" fmla="*/ 0 w 219564"/>
              <a:gd name="connsiteY3" fmla="*/ 221602 h 2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564" h="260932">
                <a:moveTo>
                  <a:pt x="0" y="221602"/>
                </a:moveTo>
                <a:lnTo>
                  <a:pt x="219564" y="0"/>
                </a:lnTo>
                <a:lnTo>
                  <a:pt x="163824" y="260932"/>
                </a:lnTo>
                <a:lnTo>
                  <a:pt x="0" y="221602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Равнобедренный треугольник 211">
            <a:extLst>
              <a:ext uri="{FF2B5EF4-FFF2-40B4-BE49-F238E27FC236}">
                <a16:creationId xmlns="" xmlns:a16="http://schemas.microsoft.com/office/drawing/2014/main" id="{1D67E95C-6E43-4DA6-A728-049E98B00838}"/>
              </a:ext>
            </a:extLst>
          </p:cNvPr>
          <p:cNvSpPr/>
          <p:nvPr/>
        </p:nvSpPr>
        <p:spPr>
          <a:xfrm>
            <a:off x="9802640" y="1494507"/>
            <a:ext cx="430389" cy="513389"/>
          </a:xfrm>
          <a:custGeom>
            <a:avLst/>
            <a:gdLst>
              <a:gd name="connsiteX0" fmla="*/ 0 w 506816"/>
              <a:gd name="connsiteY0" fmla="*/ 483892 h 483892"/>
              <a:gd name="connsiteX1" fmla="*/ 253408 w 506816"/>
              <a:gd name="connsiteY1" fmla="*/ 0 h 483892"/>
              <a:gd name="connsiteX2" fmla="*/ 506816 w 506816"/>
              <a:gd name="connsiteY2" fmla="*/ 483892 h 483892"/>
              <a:gd name="connsiteX3" fmla="*/ 0 w 506816"/>
              <a:gd name="connsiteY3" fmla="*/ 483892 h 483892"/>
              <a:gd name="connsiteX0" fmla="*/ 0 w 506816"/>
              <a:gd name="connsiteY0" fmla="*/ 523221 h 523221"/>
              <a:gd name="connsiteX1" fmla="*/ 86259 w 506816"/>
              <a:gd name="connsiteY1" fmla="*/ 0 h 523221"/>
              <a:gd name="connsiteX2" fmla="*/ 506816 w 506816"/>
              <a:gd name="connsiteY2" fmla="*/ 523221 h 523221"/>
              <a:gd name="connsiteX3" fmla="*/ 0 w 506816"/>
              <a:gd name="connsiteY3" fmla="*/ 523221 h 523221"/>
              <a:gd name="connsiteX0" fmla="*/ 0 w 516648"/>
              <a:gd name="connsiteY0" fmla="*/ 523221 h 523221"/>
              <a:gd name="connsiteX1" fmla="*/ 86259 w 516648"/>
              <a:gd name="connsiteY1" fmla="*/ 0 h 523221"/>
              <a:gd name="connsiteX2" fmla="*/ 516648 w 516648"/>
              <a:gd name="connsiteY2" fmla="*/ 415067 h 523221"/>
              <a:gd name="connsiteX3" fmla="*/ 0 w 516648"/>
              <a:gd name="connsiteY3" fmla="*/ 523221 h 523221"/>
              <a:gd name="connsiteX0" fmla="*/ 277535 w 430389"/>
              <a:gd name="connsiteY0" fmla="*/ 513389 h 513389"/>
              <a:gd name="connsiteX1" fmla="*/ 0 w 430389"/>
              <a:gd name="connsiteY1" fmla="*/ 0 h 513389"/>
              <a:gd name="connsiteX2" fmla="*/ 430389 w 430389"/>
              <a:gd name="connsiteY2" fmla="*/ 415067 h 513389"/>
              <a:gd name="connsiteX3" fmla="*/ 277535 w 430389"/>
              <a:gd name="connsiteY3" fmla="*/ 513389 h 51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389" h="513389">
                <a:moveTo>
                  <a:pt x="277535" y="513389"/>
                </a:moveTo>
                <a:lnTo>
                  <a:pt x="0" y="0"/>
                </a:lnTo>
                <a:lnTo>
                  <a:pt x="430389" y="415067"/>
                </a:lnTo>
                <a:lnTo>
                  <a:pt x="277535" y="513389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Равнобедренный треугольник 212">
            <a:extLst>
              <a:ext uri="{FF2B5EF4-FFF2-40B4-BE49-F238E27FC236}">
                <a16:creationId xmlns="" xmlns:a16="http://schemas.microsoft.com/office/drawing/2014/main" id="{A346F79B-5E04-4705-B4A4-2FB6A699938F}"/>
              </a:ext>
            </a:extLst>
          </p:cNvPr>
          <p:cNvSpPr/>
          <p:nvPr/>
        </p:nvSpPr>
        <p:spPr>
          <a:xfrm>
            <a:off x="11235521" y="4253617"/>
            <a:ext cx="301231" cy="464821"/>
          </a:xfrm>
          <a:custGeom>
            <a:avLst/>
            <a:gdLst>
              <a:gd name="connsiteX0" fmla="*/ 0 w 311063"/>
              <a:gd name="connsiteY0" fmla="*/ 425492 h 425492"/>
              <a:gd name="connsiteX1" fmla="*/ 155532 w 311063"/>
              <a:gd name="connsiteY1" fmla="*/ 0 h 425492"/>
              <a:gd name="connsiteX2" fmla="*/ 311063 w 311063"/>
              <a:gd name="connsiteY2" fmla="*/ 425492 h 425492"/>
              <a:gd name="connsiteX3" fmla="*/ 0 w 311063"/>
              <a:gd name="connsiteY3" fmla="*/ 425492 h 425492"/>
              <a:gd name="connsiteX0" fmla="*/ 0 w 311063"/>
              <a:gd name="connsiteY0" fmla="*/ 346834 h 346834"/>
              <a:gd name="connsiteX1" fmla="*/ 155532 w 311063"/>
              <a:gd name="connsiteY1" fmla="*/ 0 h 346834"/>
              <a:gd name="connsiteX2" fmla="*/ 311063 w 311063"/>
              <a:gd name="connsiteY2" fmla="*/ 346834 h 346834"/>
              <a:gd name="connsiteX3" fmla="*/ 0 w 311063"/>
              <a:gd name="connsiteY3" fmla="*/ 346834 h 346834"/>
              <a:gd name="connsiteX0" fmla="*/ 0 w 429050"/>
              <a:gd name="connsiteY0" fmla="*/ 464821 h 464821"/>
              <a:gd name="connsiteX1" fmla="*/ 273519 w 429050"/>
              <a:gd name="connsiteY1" fmla="*/ 0 h 464821"/>
              <a:gd name="connsiteX2" fmla="*/ 429050 w 429050"/>
              <a:gd name="connsiteY2" fmla="*/ 346834 h 464821"/>
              <a:gd name="connsiteX3" fmla="*/ 0 w 429050"/>
              <a:gd name="connsiteY3" fmla="*/ 464821 h 464821"/>
              <a:gd name="connsiteX0" fmla="*/ 0 w 301231"/>
              <a:gd name="connsiteY0" fmla="*/ 464821 h 464821"/>
              <a:gd name="connsiteX1" fmla="*/ 273519 w 301231"/>
              <a:gd name="connsiteY1" fmla="*/ 0 h 464821"/>
              <a:gd name="connsiteX2" fmla="*/ 301231 w 301231"/>
              <a:gd name="connsiteY2" fmla="*/ 297672 h 464821"/>
              <a:gd name="connsiteX3" fmla="*/ 0 w 301231"/>
              <a:gd name="connsiteY3" fmla="*/ 464821 h 46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31" h="464821">
                <a:moveTo>
                  <a:pt x="0" y="464821"/>
                </a:moveTo>
                <a:lnTo>
                  <a:pt x="273519" y="0"/>
                </a:lnTo>
                <a:lnTo>
                  <a:pt x="301231" y="297672"/>
                </a:lnTo>
                <a:lnTo>
                  <a:pt x="0" y="464821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Равнобедренный треугольник 213">
            <a:extLst>
              <a:ext uri="{FF2B5EF4-FFF2-40B4-BE49-F238E27FC236}">
                <a16:creationId xmlns="" xmlns:a16="http://schemas.microsoft.com/office/drawing/2014/main" id="{23E07754-81EB-4450-A3B7-5E1D25F8DE67}"/>
              </a:ext>
            </a:extLst>
          </p:cNvPr>
          <p:cNvSpPr/>
          <p:nvPr/>
        </p:nvSpPr>
        <p:spPr>
          <a:xfrm>
            <a:off x="10737277" y="2411018"/>
            <a:ext cx="320376" cy="321895"/>
          </a:xfrm>
          <a:custGeom>
            <a:avLst/>
            <a:gdLst>
              <a:gd name="connsiteX0" fmla="*/ 0 w 522765"/>
              <a:gd name="connsiteY0" fmla="*/ 321895 h 321895"/>
              <a:gd name="connsiteX1" fmla="*/ 261383 w 522765"/>
              <a:gd name="connsiteY1" fmla="*/ 0 h 321895"/>
              <a:gd name="connsiteX2" fmla="*/ 522765 w 522765"/>
              <a:gd name="connsiteY2" fmla="*/ 321895 h 321895"/>
              <a:gd name="connsiteX3" fmla="*/ 0 w 522765"/>
              <a:gd name="connsiteY3" fmla="*/ 321895 h 321895"/>
              <a:gd name="connsiteX0" fmla="*/ 0 w 522765"/>
              <a:gd name="connsiteY0" fmla="*/ 203908 h 203908"/>
              <a:gd name="connsiteX1" fmla="*/ 467860 w 522765"/>
              <a:gd name="connsiteY1" fmla="*/ 0 h 203908"/>
              <a:gd name="connsiteX2" fmla="*/ 522765 w 522765"/>
              <a:gd name="connsiteY2" fmla="*/ 203908 h 203908"/>
              <a:gd name="connsiteX3" fmla="*/ 0 w 522765"/>
              <a:gd name="connsiteY3" fmla="*/ 203908 h 203908"/>
              <a:gd name="connsiteX0" fmla="*/ 0 w 375281"/>
              <a:gd name="connsiteY0" fmla="*/ 85921 h 203908"/>
              <a:gd name="connsiteX1" fmla="*/ 320376 w 375281"/>
              <a:gd name="connsiteY1" fmla="*/ 0 h 203908"/>
              <a:gd name="connsiteX2" fmla="*/ 375281 w 375281"/>
              <a:gd name="connsiteY2" fmla="*/ 203908 h 203908"/>
              <a:gd name="connsiteX3" fmla="*/ 0 w 375281"/>
              <a:gd name="connsiteY3" fmla="*/ 85921 h 203908"/>
              <a:gd name="connsiteX0" fmla="*/ 0 w 320376"/>
              <a:gd name="connsiteY0" fmla="*/ 85921 h 321895"/>
              <a:gd name="connsiteX1" fmla="*/ 320376 w 320376"/>
              <a:gd name="connsiteY1" fmla="*/ 0 h 321895"/>
              <a:gd name="connsiteX2" fmla="*/ 60649 w 320376"/>
              <a:gd name="connsiteY2" fmla="*/ 321895 h 321895"/>
              <a:gd name="connsiteX3" fmla="*/ 0 w 320376"/>
              <a:gd name="connsiteY3" fmla="*/ 85921 h 3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376" h="321895">
                <a:moveTo>
                  <a:pt x="0" y="85921"/>
                </a:moveTo>
                <a:lnTo>
                  <a:pt x="320376" y="0"/>
                </a:lnTo>
                <a:lnTo>
                  <a:pt x="60649" y="321895"/>
                </a:lnTo>
                <a:lnTo>
                  <a:pt x="0" y="85921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Равнобедренный треугольник 214">
            <a:extLst>
              <a:ext uri="{FF2B5EF4-FFF2-40B4-BE49-F238E27FC236}">
                <a16:creationId xmlns="" xmlns:a16="http://schemas.microsoft.com/office/drawing/2014/main" id="{56B3633E-CBD3-4CD1-BEC3-F2F4DB173F77}"/>
              </a:ext>
            </a:extLst>
          </p:cNvPr>
          <p:cNvSpPr/>
          <p:nvPr/>
        </p:nvSpPr>
        <p:spPr>
          <a:xfrm>
            <a:off x="10189360" y="3385110"/>
            <a:ext cx="197767" cy="517761"/>
          </a:xfrm>
          <a:custGeom>
            <a:avLst/>
            <a:gdLst>
              <a:gd name="connsiteX0" fmla="*/ 0 w 522231"/>
              <a:gd name="connsiteY0" fmla="*/ 360445 h 360445"/>
              <a:gd name="connsiteX1" fmla="*/ 261116 w 522231"/>
              <a:gd name="connsiteY1" fmla="*/ 0 h 360445"/>
              <a:gd name="connsiteX2" fmla="*/ 522231 w 522231"/>
              <a:gd name="connsiteY2" fmla="*/ 360445 h 360445"/>
              <a:gd name="connsiteX3" fmla="*/ 0 w 522231"/>
              <a:gd name="connsiteY3" fmla="*/ 360445 h 360445"/>
              <a:gd name="connsiteX0" fmla="*/ 0 w 335418"/>
              <a:gd name="connsiteY0" fmla="*/ 360445 h 478432"/>
              <a:gd name="connsiteX1" fmla="*/ 261116 w 335418"/>
              <a:gd name="connsiteY1" fmla="*/ 0 h 478432"/>
              <a:gd name="connsiteX2" fmla="*/ 335418 w 335418"/>
              <a:gd name="connsiteY2" fmla="*/ 478432 h 478432"/>
              <a:gd name="connsiteX3" fmla="*/ 0 w 335418"/>
              <a:gd name="connsiteY3" fmla="*/ 360445 h 478432"/>
              <a:gd name="connsiteX0" fmla="*/ 0 w 335418"/>
              <a:gd name="connsiteY0" fmla="*/ 399774 h 517761"/>
              <a:gd name="connsiteX1" fmla="*/ 329942 w 335418"/>
              <a:gd name="connsiteY1" fmla="*/ 0 h 517761"/>
              <a:gd name="connsiteX2" fmla="*/ 335418 w 335418"/>
              <a:gd name="connsiteY2" fmla="*/ 517761 h 517761"/>
              <a:gd name="connsiteX3" fmla="*/ 0 w 335418"/>
              <a:gd name="connsiteY3" fmla="*/ 399774 h 517761"/>
              <a:gd name="connsiteX0" fmla="*/ 0 w 178102"/>
              <a:gd name="connsiteY0" fmla="*/ 271954 h 517761"/>
              <a:gd name="connsiteX1" fmla="*/ 172626 w 178102"/>
              <a:gd name="connsiteY1" fmla="*/ 0 h 517761"/>
              <a:gd name="connsiteX2" fmla="*/ 178102 w 178102"/>
              <a:gd name="connsiteY2" fmla="*/ 517761 h 517761"/>
              <a:gd name="connsiteX3" fmla="*/ 0 w 178102"/>
              <a:gd name="connsiteY3" fmla="*/ 271954 h 517761"/>
              <a:gd name="connsiteX0" fmla="*/ 0 w 197767"/>
              <a:gd name="connsiteY0" fmla="*/ 281786 h 517761"/>
              <a:gd name="connsiteX1" fmla="*/ 192291 w 197767"/>
              <a:gd name="connsiteY1" fmla="*/ 0 h 517761"/>
              <a:gd name="connsiteX2" fmla="*/ 197767 w 197767"/>
              <a:gd name="connsiteY2" fmla="*/ 517761 h 517761"/>
              <a:gd name="connsiteX3" fmla="*/ 0 w 197767"/>
              <a:gd name="connsiteY3" fmla="*/ 281786 h 5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67" h="517761">
                <a:moveTo>
                  <a:pt x="0" y="281786"/>
                </a:moveTo>
                <a:lnTo>
                  <a:pt x="192291" y="0"/>
                </a:lnTo>
                <a:cubicBezTo>
                  <a:pt x="194116" y="172587"/>
                  <a:pt x="195942" y="345174"/>
                  <a:pt x="197767" y="517761"/>
                </a:cubicBezTo>
                <a:lnTo>
                  <a:pt x="0" y="281786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Равнобедренный треугольник 215">
            <a:extLst>
              <a:ext uri="{FF2B5EF4-FFF2-40B4-BE49-F238E27FC236}">
                <a16:creationId xmlns="" xmlns:a16="http://schemas.microsoft.com/office/drawing/2014/main" id="{EA31F93B-C2E6-46C2-9274-821788BBA6E9}"/>
              </a:ext>
            </a:extLst>
          </p:cNvPr>
          <p:cNvSpPr/>
          <p:nvPr/>
        </p:nvSpPr>
        <p:spPr>
          <a:xfrm>
            <a:off x="10183781" y="2091571"/>
            <a:ext cx="953432" cy="389738"/>
          </a:xfrm>
          <a:custGeom>
            <a:avLst/>
            <a:gdLst>
              <a:gd name="connsiteX0" fmla="*/ 0 w 864644"/>
              <a:gd name="connsiteY0" fmla="*/ 527390 h 527390"/>
              <a:gd name="connsiteX1" fmla="*/ 432322 w 864644"/>
              <a:gd name="connsiteY1" fmla="*/ 0 h 527390"/>
              <a:gd name="connsiteX2" fmla="*/ 864644 w 864644"/>
              <a:gd name="connsiteY2" fmla="*/ 527390 h 527390"/>
              <a:gd name="connsiteX3" fmla="*/ 0 w 864644"/>
              <a:gd name="connsiteY3" fmla="*/ 527390 h 527390"/>
              <a:gd name="connsiteX0" fmla="*/ 0 w 1238270"/>
              <a:gd name="connsiteY0" fmla="*/ 527390 h 527390"/>
              <a:gd name="connsiteX1" fmla="*/ 432322 w 1238270"/>
              <a:gd name="connsiteY1" fmla="*/ 0 h 527390"/>
              <a:gd name="connsiteX2" fmla="*/ 1238270 w 1238270"/>
              <a:gd name="connsiteY2" fmla="*/ 360241 h 527390"/>
              <a:gd name="connsiteX3" fmla="*/ 0 w 1238270"/>
              <a:gd name="connsiteY3" fmla="*/ 527390 h 527390"/>
              <a:gd name="connsiteX0" fmla="*/ 0 w 1238270"/>
              <a:gd name="connsiteY0" fmla="*/ 340577 h 340577"/>
              <a:gd name="connsiteX1" fmla="*/ 501148 w 1238270"/>
              <a:gd name="connsiteY1" fmla="*/ 0 h 340577"/>
              <a:gd name="connsiteX2" fmla="*/ 1238270 w 1238270"/>
              <a:gd name="connsiteY2" fmla="*/ 173428 h 340577"/>
              <a:gd name="connsiteX3" fmla="*/ 0 w 1238270"/>
              <a:gd name="connsiteY3" fmla="*/ 340577 h 340577"/>
              <a:gd name="connsiteX0" fmla="*/ 98619 w 737122"/>
              <a:gd name="connsiteY0" fmla="*/ 242254 h 242254"/>
              <a:gd name="connsiteX1" fmla="*/ 0 w 737122"/>
              <a:gd name="connsiteY1" fmla="*/ 0 h 242254"/>
              <a:gd name="connsiteX2" fmla="*/ 737122 w 737122"/>
              <a:gd name="connsiteY2" fmla="*/ 173428 h 242254"/>
              <a:gd name="connsiteX3" fmla="*/ 98619 w 737122"/>
              <a:gd name="connsiteY3" fmla="*/ 242254 h 242254"/>
              <a:gd name="connsiteX0" fmla="*/ 305097 w 943600"/>
              <a:gd name="connsiteY0" fmla="*/ 360241 h 360241"/>
              <a:gd name="connsiteX1" fmla="*/ 0 w 943600"/>
              <a:gd name="connsiteY1" fmla="*/ 0 h 360241"/>
              <a:gd name="connsiteX2" fmla="*/ 943600 w 943600"/>
              <a:gd name="connsiteY2" fmla="*/ 291415 h 360241"/>
              <a:gd name="connsiteX3" fmla="*/ 305097 w 943600"/>
              <a:gd name="connsiteY3" fmla="*/ 360241 h 360241"/>
              <a:gd name="connsiteX0" fmla="*/ 305097 w 953432"/>
              <a:gd name="connsiteY0" fmla="*/ 360241 h 360241"/>
              <a:gd name="connsiteX1" fmla="*/ 0 w 953432"/>
              <a:gd name="connsiteY1" fmla="*/ 0 h 360241"/>
              <a:gd name="connsiteX2" fmla="*/ 953432 w 953432"/>
              <a:gd name="connsiteY2" fmla="*/ 261918 h 360241"/>
              <a:gd name="connsiteX3" fmla="*/ 305097 w 953432"/>
              <a:gd name="connsiteY3" fmla="*/ 360241 h 360241"/>
              <a:gd name="connsiteX0" fmla="*/ 373923 w 953432"/>
              <a:gd name="connsiteY0" fmla="*/ 389738 h 389738"/>
              <a:gd name="connsiteX1" fmla="*/ 0 w 953432"/>
              <a:gd name="connsiteY1" fmla="*/ 0 h 389738"/>
              <a:gd name="connsiteX2" fmla="*/ 953432 w 953432"/>
              <a:gd name="connsiteY2" fmla="*/ 261918 h 389738"/>
              <a:gd name="connsiteX3" fmla="*/ 373923 w 953432"/>
              <a:gd name="connsiteY3" fmla="*/ 389738 h 3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32" h="389738">
                <a:moveTo>
                  <a:pt x="373923" y="389738"/>
                </a:moveTo>
                <a:lnTo>
                  <a:pt x="0" y="0"/>
                </a:lnTo>
                <a:lnTo>
                  <a:pt x="953432" y="261918"/>
                </a:lnTo>
                <a:lnTo>
                  <a:pt x="373923" y="389738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Равнобедренный треугольник 216">
            <a:extLst>
              <a:ext uri="{FF2B5EF4-FFF2-40B4-BE49-F238E27FC236}">
                <a16:creationId xmlns="" xmlns:a16="http://schemas.microsoft.com/office/drawing/2014/main" id="{5760E39A-CB45-41E0-933A-7749C8BC9AC3}"/>
              </a:ext>
            </a:extLst>
          </p:cNvPr>
          <p:cNvSpPr/>
          <p:nvPr/>
        </p:nvSpPr>
        <p:spPr>
          <a:xfrm>
            <a:off x="9752450" y="1490073"/>
            <a:ext cx="235001" cy="433632"/>
          </a:xfrm>
          <a:custGeom>
            <a:avLst/>
            <a:gdLst>
              <a:gd name="connsiteX0" fmla="*/ 0 w 500472"/>
              <a:gd name="connsiteY0" fmla="*/ 315645 h 315645"/>
              <a:gd name="connsiteX1" fmla="*/ 250236 w 500472"/>
              <a:gd name="connsiteY1" fmla="*/ 0 h 315645"/>
              <a:gd name="connsiteX2" fmla="*/ 500472 w 500472"/>
              <a:gd name="connsiteY2" fmla="*/ 315645 h 315645"/>
              <a:gd name="connsiteX3" fmla="*/ 0 w 500472"/>
              <a:gd name="connsiteY3" fmla="*/ 315645 h 315645"/>
              <a:gd name="connsiteX0" fmla="*/ 0 w 500472"/>
              <a:gd name="connsiteY0" fmla="*/ 354974 h 354974"/>
              <a:gd name="connsiteX1" fmla="*/ 289566 w 500472"/>
              <a:gd name="connsiteY1" fmla="*/ 0 h 354974"/>
              <a:gd name="connsiteX2" fmla="*/ 500472 w 500472"/>
              <a:gd name="connsiteY2" fmla="*/ 354974 h 354974"/>
              <a:gd name="connsiteX3" fmla="*/ 0 w 500472"/>
              <a:gd name="connsiteY3" fmla="*/ 354974 h 354974"/>
              <a:gd name="connsiteX0" fmla="*/ 0 w 500472"/>
              <a:gd name="connsiteY0" fmla="*/ 354974 h 433632"/>
              <a:gd name="connsiteX1" fmla="*/ 289566 w 500472"/>
              <a:gd name="connsiteY1" fmla="*/ 0 h 433632"/>
              <a:gd name="connsiteX2" fmla="*/ 500472 w 500472"/>
              <a:gd name="connsiteY2" fmla="*/ 433632 h 433632"/>
              <a:gd name="connsiteX3" fmla="*/ 0 w 500472"/>
              <a:gd name="connsiteY3" fmla="*/ 354974 h 433632"/>
              <a:gd name="connsiteX0" fmla="*/ 0 w 264498"/>
              <a:gd name="connsiteY0" fmla="*/ 177994 h 433632"/>
              <a:gd name="connsiteX1" fmla="*/ 53592 w 264498"/>
              <a:gd name="connsiteY1" fmla="*/ 0 h 433632"/>
              <a:gd name="connsiteX2" fmla="*/ 264498 w 264498"/>
              <a:gd name="connsiteY2" fmla="*/ 433632 h 433632"/>
              <a:gd name="connsiteX3" fmla="*/ 0 w 264498"/>
              <a:gd name="connsiteY3" fmla="*/ 177994 h 433632"/>
              <a:gd name="connsiteX0" fmla="*/ 0 w 235001"/>
              <a:gd name="connsiteY0" fmla="*/ 128833 h 433632"/>
              <a:gd name="connsiteX1" fmla="*/ 24095 w 235001"/>
              <a:gd name="connsiteY1" fmla="*/ 0 h 433632"/>
              <a:gd name="connsiteX2" fmla="*/ 235001 w 235001"/>
              <a:gd name="connsiteY2" fmla="*/ 433632 h 433632"/>
              <a:gd name="connsiteX3" fmla="*/ 0 w 235001"/>
              <a:gd name="connsiteY3" fmla="*/ 128833 h 4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01" h="433632">
                <a:moveTo>
                  <a:pt x="0" y="128833"/>
                </a:moveTo>
                <a:lnTo>
                  <a:pt x="24095" y="0"/>
                </a:lnTo>
                <a:lnTo>
                  <a:pt x="235001" y="433632"/>
                </a:lnTo>
                <a:lnTo>
                  <a:pt x="0" y="128833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03" r="24201"/>
          <a:stretch>
            <a:fillRect/>
          </a:stretch>
        </p:blipFill>
        <p:spPr>
          <a:xfrm>
            <a:off x="936868" y="0"/>
            <a:ext cx="2145323" cy="2320264"/>
          </a:xfrm>
          <a:prstGeom prst="rect">
            <a:avLst/>
          </a:prstGeom>
        </p:spPr>
      </p:pic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889000" y="825501"/>
            <a:ext cx="8809892" cy="60325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Уральского государственного колледжа  им. И.И. Ползунова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участники военных действий в Демократической республике Афганистан   и Чеченской республике, проявившие отвагу, мужество   и героизм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="" xmlns:a16="http://schemas.microsoft.com/office/drawing/2014/main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="" xmlns:a16="http://schemas.microsoft.com/office/drawing/2014/main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="" xmlns:a16="http://schemas.microsoft.com/office/drawing/2014/main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13" y="319092"/>
            <a:ext cx="3873388" cy="238600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0246" y="1465384"/>
            <a:ext cx="10263553" cy="447821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99" y="711200"/>
            <a:ext cx="10668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Афганистан.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Оболенский Сергей Евгеньевич,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гр. ЭА-422,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1983г.,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Награжден орденом «Красной Звезды».</a:t>
            </a:r>
            <a:endParaRPr lang="ru-RU" sz="2800" dirty="0"/>
          </a:p>
        </p:txBody>
      </p:sp>
      <p:pic>
        <p:nvPicPr>
          <p:cNvPr id="11" name="Рисунок 10" descr="C:\Users\work\Desktop\оболенский  сергей.jpg"/>
          <p:cNvPicPr/>
          <p:nvPr/>
        </p:nvPicPr>
        <p:blipFill>
          <a:blip r:embed="rId3"/>
          <a:srcRect l="36911" t="44357" r="47784" b="47656"/>
          <a:stretch>
            <a:fillRect/>
          </a:stretch>
        </p:blipFill>
        <p:spPr bwMode="auto">
          <a:xfrm rot="5400000">
            <a:off x="2324098" y="2971804"/>
            <a:ext cx="314960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 l="67702" t="55711" r="25442" b="26854"/>
          <a:stretch>
            <a:fillRect/>
          </a:stretch>
        </p:blipFill>
        <p:spPr bwMode="auto">
          <a:xfrm>
            <a:off x="5689600" y="2598183"/>
            <a:ext cx="2082800" cy="31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="" xmlns:a16="http://schemas.microsoft.com/office/drawing/2014/main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="" xmlns:a16="http://schemas.microsoft.com/office/drawing/2014/main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="" xmlns:a16="http://schemas.microsoft.com/office/drawing/2014/main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65" y="319092"/>
            <a:ext cx="3687836" cy="227170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0246" y="1465384"/>
            <a:ext cx="10263553" cy="447821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99" y="711200"/>
            <a:ext cx="10668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Афганистан.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Мартьянов Сергей  Викторович,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гр. МТ-421,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1983г.,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Награжден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медалью «За отвагу».</a:t>
            </a:r>
            <a:endParaRPr lang="ru-RU" sz="2800" dirty="0"/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 l="40295" t="76771" r="50731" b="4836"/>
          <a:stretch>
            <a:fillRect/>
          </a:stretch>
        </p:blipFill>
        <p:spPr bwMode="auto">
          <a:xfrm>
            <a:off x="4584700" y="2501900"/>
            <a:ext cx="3009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="" xmlns:a16="http://schemas.microsoft.com/office/drawing/2014/main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="" xmlns:a16="http://schemas.microsoft.com/office/drawing/2014/main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79" y="319092"/>
            <a:ext cx="3914622" cy="241140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0246" y="1465384"/>
            <a:ext cx="10263553" cy="447821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99" y="711200"/>
            <a:ext cx="10668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Афганистан.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Лузин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Александр Николаевич,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гр. МД-427д,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1985г.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Награжден  медалью  «За отвагу»</a:t>
            </a:r>
            <a:endParaRPr lang="ru-RU" sz="2800" dirty="0"/>
          </a:p>
        </p:txBody>
      </p:sp>
      <p:pic>
        <p:nvPicPr>
          <p:cNvPr id="12" name="Рисунок 11" descr="C:\Users\work\Desktop\лузин.jpg"/>
          <p:cNvPicPr/>
          <p:nvPr/>
        </p:nvPicPr>
        <p:blipFill>
          <a:blip r:embed="rId3"/>
          <a:srcRect l="79309" t="63238" r="5551" b="29013"/>
          <a:stretch>
            <a:fillRect/>
          </a:stretch>
        </p:blipFill>
        <p:spPr bwMode="auto">
          <a:xfrm rot="5400000">
            <a:off x="4197350" y="3435354"/>
            <a:ext cx="3149600" cy="23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="" xmlns:a16="http://schemas.microsoft.com/office/drawing/2014/main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="" xmlns:a16="http://schemas.microsoft.com/office/drawing/2014/main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="" xmlns:a16="http://schemas.microsoft.com/office/drawing/2014/main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67" y="319092"/>
            <a:ext cx="3440434" cy="211930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0246" y="1465384"/>
            <a:ext cx="10263553" cy="447821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99" y="711200"/>
            <a:ext cx="10668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Чеченская республика.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Титов  Сергей Николаевич,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гр. МД- 443,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1999г.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Отряд  специального назначения. Погиб 7 января 2000г.</a:t>
            </a:r>
          </a:p>
        </p:txBody>
      </p:sp>
      <p:pic>
        <p:nvPicPr>
          <p:cNvPr id="1026" name="Picture 2" descr="C:\Users\work\Desktop\Снимок экрана 2023-11-02 1242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0996" y="2499360"/>
            <a:ext cx="2829666" cy="361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92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Выпускники   Уральского государственного колледжа  им. И.И. Ползунова - участники военных действий в Демократической республике Афганистан   и Чеченской республике, проявившие отвагу, мужество   и героизм.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Борисова</dc:creator>
  <cp:lastModifiedBy>work</cp:lastModifiedBy>
  <cp:revision>106</cp:revision>
  <dcterms:created xsi:type="dcterms:W3CDTF">2021-04-17T03:50:01Z</dcterms:created>
  <dcterms:modified xsi:type="dcterms:W3CDTF">2023-11-16T11:38:32Z</dcterms:modified>
</cp:coreProperties>
</file>