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5" r:id="rId5"/>
    <p:sldId id="259" r:id="rId6"/>
    <p:sldId id="261" r:id="rId7"/>
    <p:sldId id="263" r:id="rId8"/>
    <p:sldId id="266" r:id="rId9"/>
  </p:sldIdLst>
  <p:sldSz cx="11874500" cy="6845300"/>
  <p:notesSz cx="11874500" cy="6845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063" y="2122043"/>
            <a:ext cx="10098723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2127" y="3833368"/>
            <a:ext cx="831659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042" y="1574419"/>
            <a:ext cx="51681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8637" y="1574419"/>
            <a:ext cx="51681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042" y="273812"/>
            <a:ext cx="10692765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042" y="1574419"/>
            <a:ext cx="10692765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ru.wikipedia.org/wiki/%D0%9C%D0%B0%D0%B3%D0%BD%D0%B8%D1%82%D0%BE%D0%B3%D0%BE%D1%80%D1%81%D0%B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ru.wikipedia.org/wiki/%D0%97%D0%BB%D0%B0%D1%82%D0%BE%D1%83%D1%81%D1%8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hyperlink" Target="https://ru.wikipedia.org/wiki/%D0%95%D0%BA%D0%B0%D1%82%D0%B5%D1%80%D0%B8%D0%BD%D0%B1%D1%83%D1%80%D0%B3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%D0%93%D0%BE%D1%81%D0%BF%D0%BB%D0%B0%D0%BD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92%D0%A1%D0%9D%D0%A5_%D0%A1%D0%A1%D0%A1%D0%A0" TargetMode="External"/><Relationship Id="rId14" Type="http://schemas.openxmlformats.org/officeDocument/2006/relationships/hyperlink" Target="https://ru.wikipedia.org/wiki/%D0%A1%D1%8B%D1%80%D0%BE%D0%BC%D0%BE%D0%BB%D0%BE%D1%82%D0%BE%D0%B2,_%D0%A4%D1%91%D0%B4%D0%BE%D1%80_%D0%A4%D1%91%D0%B4%D0%BE%D1%80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0%B7%D1%8B%D1%80%D1%81%D0%BA%D0%B8%D0%B9_%D1%83%D0%B5%D0%B7%D0%B4" TargetMode="External"/><Relationship Id="rId13" Type="http://schemas.openxmlformats.org/officeDocument/2006/relationships/hyperlink" Target="https://ru.wikipedia.org/wiki/%D0%9C%D0%B5%D0%BC%D0%BE%D1%80%D0%B8%D0%B0%D0%BB%D1%8C%D0%BD%D0%B0%D1%8F_%D0%B4%D0%BE%D1%81%D0%BA%D0%B0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ru.wikipedia.org/wiki/%D0%91%D0%B5%D0%BB%D0%BE%D1%80%D1%83%D1%81%D1%81%D0%B8%D1%8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hyperlink" Target="https://ru.wikipedia.org/wiki/%D0%93%D0%BE%D0%BC%D0%B5%D0%BB%D1%8C%D1%81%D0%BA%D0%B0%D1%8F_%D0%BE%D0%B1%D0%BB%D0%B0%D1%81%D1%82%D1%8C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openxmlformats.org/officeDocument/2006/relationships/hyperlink" Target="https://ru.wikipedia.org/wiki/%D0%9F%D0%B5%D1%82%D1%80%D0%B8%D0%BA%D0%BE%D0%B2%D1%81%D0%BA%D0%B8%D0%B9_%D1%80%D0%B0%D0%B9%D0%BE%D0%BD_(%D0%93%D0%BE%D0%BC%D0%B5%D0%BB%D1%8C%D1%81%D0%BA%D0%B0%D1%8F_%D0%BE%D0%B1%D0%BB%D0%B0%D1%81%D1%82%D1%8C)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9C%D0%B8%D0%BD%D1%81%D0%BA%D0%B0%D1%8F_%D0%B3%D1%83%D0%B1%D0%B5%D1%80%D0%BD%D0%B8%D1%8F" TargetMode="Externa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s://ru.wikipedia.org/wiki/%D0%9A%D0%B0%D1%81%D0%BA%D0%B5%D0%BB%D0%B5%D0%BD_(%D1%80%D0%B5%D0%BA%D0%B0)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://wikimapia.org/32980254/ru/%D0%9B%D0%B5%D0%B4%D0%BD%D0%B8%D0%BA-%D0%9C%D0%B0%D0%BA%D0%B0%D1%80%D0%B5%D0%B2%D0%B8%D1%87%D0%B0-3990-1%D0%9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%D0%A2%D1%83%D1%8E%D0%BA%D1%81%D1%83_(%D0%BB%D0%B5%D0%B4%D0%BD%D0%B8%D0%BA)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93%D0%BB%D1%8F%D1%86%D0%B8%D0%BE%D0%BB%D0%BE%D0%B3%D0%B8%D1%8F" TargetMode="External"/><Relationship Id="rId14" Type="http://schemas.openxmlformats.org/officeDocument/2006/relationships/hyperlink" Target="https://ru.wikipedia.org/wiki/%D0%90%D0%BA%D1%81%D1%83_(%D1%80%D0%B5%D0%BA%D0%B0,_%D0%B2%D0%BF%D0%B0%D0%B4%D0%B0%D0%B5%D1%82_%D0%B2_%D0%91%D0%B0%D0%BB%D1%85%D0%B0%D1%88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0%D0%B5%D0%B4%D0%BD%D0%B5%D1%83%D1%80%D0%B0%D0%BB%D1%8C%D1%81%D0%BA%D0%B8%D0%B9_%D0%BC%D0%B5%D0%B4%D0%B5%D0%BF%D0%BB%D0%B0%D0%B2%D0%B8%D0%BB%D1%8C%D0%BD%D1%8B%D0%B9_%D0%B7%D0%B0%D0%B2%D0%BE%D0%B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%D0%93%D0%B5%D1%80%D0%BE%D0%B9_%D0%A1%D0%BE%D1%86%D0%B8%D0%B0%D0%BB%D0%B8%D1%81%D1%82%D0%B8%D1%87%D0%B5%D1%81%D0%BA%D0%BE%D0%B3%D0%BE_%D0%A2%D1%80%D1%83%D0%B4%D0%B0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A3%D1%80%D0%B0%D0%BB%D1%8D%D0%BB%D0%B5%D0%BA%D1%82%D1%80%D0%BE%D0%BC%D0%B5%D0%B4%D1%8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%D0%9A%D0%B0%D0%BD%D0%B4%D0%B8%D0%B4%D0%B0%D1%82_%D1%8D%D0%BA%D0%BE%D0%BD%D0%BE%D0%BC%D0%B8%D1%87%D0%B5%D1%81%D0%BA%D0%B8%D1%85_%D0%BD%D0%B0%D1%83%D0%BA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A3%D1%80%D0%B0%D0%BB%D1%8D%D0%BB%D0%B5%D0%BA%D1%82%D1%80%D0%BE%D0%BC%D0%B5%D0%B4%D1%8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5488"/>
            <a:ext cx="11874499" cy="6829812"/>
            <a:chOff x="-4742" y="15488"/>
            <a:chExt cx="11874499" cy="682981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488"/>
              <a:ext cx="11869757" cy="6829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42" y="4794250"/>
              <a:ext cx="5632450" cy="20510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31844" y="151646"/>
              <a:ext cx="5015865" cy="2125980"/>
            </a:xfrm>
            <a:custGeom>
              <a:avLst/>
              <a:gdLst/>
              <a:ahLst/>
              <a:cxnLst/>
              <a:rect l="l" t="t" r="r" b="b"/>
              <a:pathLst>
                <a:path w="5015865" h="2125980">
                  <a:moveTo>
                    <a:pt x="0" y="0"/>
                  </a:moveTo>
                  <a:lnTo>
                    <a:pt x="0" y="2050635"/>
                  </a:lnTo>
                  <a:lnTo>
                    <a:pt x="5015847" y="2125522"/>
                  </a:lnTo>
                  <a:lnTo>
                    <a:pt x="5015847" y="7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C">
                <a:alpha val="71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7018" y="850273"/>
              <a:ext cx="3372485" cy="1119505"/>
            </a:xfrm>
            <a:custGeom>
              <a:avLst/>
              <a:gdLst/>
              <a:ahLst/>
              <a:cxnLst/>
              <a:rect l="l" t="t" r="r" b="b"/>
              <a:pathLst>
                <a:path w="3372484" h="1119505">
                  <a:moveTo>
                    <a:pt x="332270" y="550176"/>
                  </a:moveTo>
                  <a:lnTo>
                    <a:pt x="0" y="550176"/>
                  </a:lnTo>
                  <a:lnTo>
                    <a:pt x="0" y="1107033"/>
                  </a:lnTo>
                  <a:lnTo>
                    <a:pt x="144983" y="1107033"/>
                  </a:lnTo>
                  <a:lnTo>
                    <a:pt x="144983" y="661428"/>
                  </a:lnTo>
                  <a:lnTo>
                    <a:pt x="187236" y="661428"/>
                  </a:lnTo>
                  <a:lnTo>
                    <a:pt x="187236" y="1107033"/>
                  </a:lnTo>
                  <a:lnTo>
                    <a:pt x="332270" y="1107033"/>
                  </a:lnTo>
                  <a:lnTo>
                    <a:pt x="332270" y="661428"/>
                  </a:lnTo>
                  <a:lnTo>
                    <a:pt x="332270" y="550176"/>
                  </a:lnTo>
                  <a:close/>
                </a:path>
                <a:path w="3372484" h="1119505">
                  <a:moveTo>
                    <a:pt x="720991" y="781304"/>
                  </a:moveTo>
                  <a:lnTo>
                    <a:pt x="720725" y="741591"/>
                  </a:lnTo>
                  <a:lnTo>
                    <a:pt x="718642" y="681393"/>
                  </a:lnTo>
                  <a:lnTo>
                    <a:pt x="710082" y="633247"/>
                  </a:lnTo>
                  <a:lnTo>
                    <a:pt x="708317" y="627875"/>
                  </a:lnTo>
                  <a:lnTo>
                    <a:pt x="679424" y="583679"/>
                  </a:lnTo>
                  <a:lnTo>
                    <a:pt x="633933" y="553567"/>
                  </a:lnTo>
                  <a:lnTo>
                    <a:pt x="596138" y="542582"/>
                  </a:lnTo>
                  <a:lnTo>
                    <a:pt x="575919" y="539889"/>
                  </a:lnTo>
                  <a:lnTo>
                    <a:pt x="575919" y="953579"/>
                  </a:lnTo>
                  <a:lnTo>
                    <a:pt x="575729" y="971765"/>
                  </a:lnTo>
                  <a:lnTo>
                    <a:pt x="571982" y="1011643"/>
                  </a:lnTo>
                  <a:lnTo>
                    <a:pt x="563041" y="1024661"/>
                  </a:lnTo>
                  <a:lnTo>
                    <a:pt x="544042" y="1024661"/>
                  </a:lnTo>
                  <a:lnTo>
                    <a:pt x="531901" y="976515"/>
                  </a:lnTo>
                  <a:lnTo>
                    <a:pt x="531622" y="953579"/>
                  </a:lnTo>
                  <a:lnTo>
                    <a:pt x="531622" y="693661"/>
                  </a:lnTo>
                  <a:lnTo>
                    <a:pt x="534924" y="648538"/>
                  </a:lnTo>
                  <a:lnTo>
                    <a:pt x="547077" y="633247"/>
                  </a:lnTo>
                  <a:lnTo>
                    <a:pt x="563143" y="633247"/>
                  </a:lnTo>
                  <a:lnTo>
                    <a:pt x="575703" y="676046"/>
                  </a:lnTo>
                  <a:lnTo>
                    <a:pt x="575919" y="953579"/>
                  </a:lnTo>
                  <a:lnTo>
                    <a:pt x="575919" y="539889"/>
                  </a:lnTo>
                  <a:lnTo>
                    <a:pt x="575538" y="539826"/>
                  </a:lnTo>
                  <a:lnTo>
                    <a:pt x="553770" y="538899"/>
                  </a:lnTo>
                  <a:lnTo>
                    <a:pt x="530999" y="539877"/>
                  </a:lnTo>
                  <a:lnTo>
                    <a:pt x="489813" y="547636"/>
                  </a:lnTo>
                  <a:lnTo>
                    <a:pt x="454634" y="562991"/>
                  </a:lnTo>
                  <a:lnTo>
                    <a:pt x="415226" y="598766"/>
                  </a:lnTo>
                  <a:lnTo>
                    <a:pt x="393573" y="645464"/>
                  </a:lnTo>
                  <a:lnTo>
                    <a:pt x="387578" y="709676"/>
                  </a:lnTo>
                  <a:lnTo>
                    <a:pt x="386588" y="781304"/>
                  </a:lnTo>
                  <a:lnTo>
                    <a:pt x="386588" y="876592"/>
                  </a:lnTo>
                  <a:lnTo>
                    <a:pt x="386854" y="916330"/>
                  </a:lnTo>
                  <a:lnTo>
                    <a:pt x="388912" y="976515"/>
                  </a:lnTo>
                  <a:lnTo>
                    <a:pt x="399249" y="1030058"/>
                  </a:lnTo>
                  <a:lnTo>
                    <a:pt x="428155" y="1074267"/>
                  </a:lnTo>
                  <a:lnTo>
                    <a:pt x="473646" y="1104341"/>
                  </a:lnTo>
                  <a:lnTo>
                    <a:pt x="511429" y="1115314"/>
                  </a:lnTo>
                  <a:lnTo>
                    <a:pt x="553770" y="1119009"/>
                  </a:lnTo>
                  <a:lnTo>
                    <a:pt x="576541" y="1118031"/>
                  </a:lnTo>
                  <a:lnTo>
                    <a:pt x="617740" y="1110272"/>
                  </a:lnTo>
                  <a:lnTo>
                    <a:pt x="652919" y="1094917"/>
                  </a:lnTo>
                  <a:lnTo>
                    <a:pt x="692353" y="1059141"/>
                  </a:lnTo>
                  <a:lnTo>
                    <a:pt x="710184" y="1024661"/>
                  </a:lnTo>
                  <a:lnTo>
                    <a:pt x="718756" y="974839"/>
                  </a:lnTo>
                  <a:lnTo>
                    <a:pt x="720750" y="915492"/>
                  </a:lnTo>
                  <a:lnTo>
                    <a:pt x="720991" y="876592"/>
                  </a:lnTo>
                  <a:lnTo>
                    <a:pt x="720991" y="781304"/>
                  </a:lnTo>
                  <a:close/>
                </a:path>
                <a:path w="3372484" h="1119505">
                  <a:moveTo>
                    <a:pt x="1128788" y="550176"/>
                  </a:moveTo>
                  <a:lnTo>
                    <a:pt x="796518" y="550176"/>
                  </a:lnTo>
                  <a:lnTo>
                    <a:pt x="796518" y="960005"/>
                  </a:lnTo>
                  <a:lnTo>
                    <a:pt x="795909" y="977138"/>
                  </a:lnTo>
                  <a:lnTo>
                    <a:pt x="772452" y="1009624"/>
                  </a:lnTo>
                  <a:lnTo>
                    <a:pt x="750074" y="1011301"/>
                  </a:lnTo>
                  <a:lnTo>
                    <a:pt x="750074" y="1107033"/>
                  </a:lnTo>
                  <a:lnTo>
                    <a:pt x="772680" y="1107033"/>
                  </a:lnTo>
                  <a:lnTo>
                    <a:pt x="805967" y="1106589"/>
                  </a:lnTo>
                  <a:lnTo>
                    <a:pt x="858012" y="1103122"/>
                  </a:lnTo>
                  <a:lnTo>
                    <a:pt x="905217" y="1088212"/>
                  </a:lnTo>
                  <a:lnTo>
                    <a:pt x="932497" y="1050328"/>
                  </a:lnTo>
                  <a:lnTo>
                    <a:pt x="940536" y="1005636"/>
                  </a:lnTo>
                  <a:lnTo>
                    <a:pt x="941552" y="661428"/>
                  </a:lnTo>
                  <a:lnTo>
                    <a:pt x="983754" y="661428"/>
                  </a:lnTo>
                  <a:lnTo>
                    <a:pt x="983754" y="1107033"/>
                  </a:lnTo>
                  <a:lnTo>
                    <a:pt x="1128788" y="1107033"/>
                  </a:lnTo>
                  <a:lnTo>
                    <a:pt x="1128788" y="661428"/>
                  </a:lnTo>
                  <a:lnTo>
                    <a:pt x="1128788" y="550176"/>
                  </a:lnTo>
                  <a:close/>
                </a:path>
                <a:path w="3372484" h="1119505">
                  <a:moveTo>
                    <a:pt x="1505445" y="940562"/>
                  </a:moveTo>
                  <a:lnTo>
                    <a:pt x="1504467" y="899909"/>
                  </a:lnTo>
                  <a:lnTo>
                    <a:pt x="1496771" y="843064"/>
                  </a:lnTo>
                  <a:lnTo>
                    <a:pt x="1470609" y="806094"/>
                  </a:lnTo>
                  <a:lnTo>
                    <a:pt x="1443126" y="791984"/>
                  </a:lnTo>
                  <a:lnTo>
                    <a:pt x="1457871" y="783158"/>
                  </a:lnTo>
                  <a:lnTo>
                    <a:pt x="1487830" y="753973"/>
                  </a:lnTo>
                  <a:lnTo>
                    <a:pt x="1499704" y="708190"/>
                  </a:lnTo>
                  <a:lnTo>
                    <a:pt x="1500505" y="686422"/>
                  </a:lnTo>
                  <a:lnTo>
                    <a:pt x="1498282" y="653796"/>
                  </a:lnTo>
                  <a:lnTo>
                    <a:pt x="1480566" y="599808"/>
                  </a:lnTo>
                  <a:lnTo>
                    <a:pt x="1443380" y="561454"/>
                  </a:lnTo>
                  <a:lnTo>
                    <a:pt x="1376019" y="542061"/>
                  </a:lnTo>
                  <a:lnTo>
                    <a:pt x="1330388" y="539648"/>
                  </a:lnTo>
                  <a:lnTo>
                    <a:pt x="1293368" y="541401"/>
                  </a:lnTo>
                  <a:lnTo>
                    <a:pt x="1235468" y="555434"/>
                  </a:lnTo>
                  <a:lnTo>
                    <a:pt x="1198638" y="584898"/>
                  </a:lnTo>
                  <a:lnTo>
                    <a:pt x="1180363" y="638644"/>
                  </a:lnTo>
                  <a:lnTo>
                    <a:pt x="1178077" y="722642"/>
                  </a:lnTo>
                  <a:lnTo>
                    <a:pt x="1316761" y="722642"/>
                  </a:lnTo>
                  <a:lnTo>
                    <a:pt x="1316850" y="673252"/>
                  </a:lnTo>
                  <a:lnTo>
                    <a:pt x="1317091" y="662406"/>
                  </a:lnTo>
                  <a:lnTo>
                    <a:pt x="1332280" y="625513"/>
                  </a:lnTo>
                  <a:lnTo>
                    <a:pt x="1350441" y="625513"/>
                  </a:lnTo>
                  <a:lnTo>
                    <a:pt x="1366748" y="673252"/>
                  </a:lnTo>
                  <a:lnTo>
                    <a:pt x="1366647" y="708190"/>
                  </a:lnTo>
                  <a:lnTo>
                    <a:pt x="1358176" y="752475"/>
                  </a:lnTo>
                  <a:lnTo>
                    <a:pt x="1306042" y="763955"/>
                  </a:lnTo>
                  <a:lnTo>
                    <a:pt x="1283690" y="764197"/>
                  </a:lnTo>
                  <a:lnTo>
                    <a:pt x="1283690" y="845172"/>
                  </a:lnTo>
                  <a:lnTo>
                    <a:pt x="1329537" y="848436"/>
                  </a:lnTo>
                  <a:lnTo>
                    <a:pt x="1362748" y="878370"/>
                  </a:lnTo>
                  <a:lnTo>
                    <a:pt x="1366748" y="916711"/>
                  </a:lnTo>
                  <a:lnTo>
                    <a:pt x="1366748" y="955319"/>
                  </a:lnTo>
                  <a:lnTo>
                    <a:pt x="1365440" y="997712"/>
                  </a:lnTo>
                  <a:lnTo>
                    <a:pt x="1351038" y="1032395"/>
                  </a:lnTo>
                  <a:lnTo>
                    <a:pt x="1330388" y="1032395"/>
                  </a:lnTo>
                  <a:lnTo>
                    <a:pt x="1317028" y="993038"/>
                  </a:lnTo>
                  <a:lnTo>
                    <a:pt x="1316761" y="885977"/>
                  </a:lnTo>
                  <a:lnTo>
                    <a:pt x="1178077" y="885977"/>
                  </a:lnTo>
                  <a:lnTo>
                    <a:pt x="1178077" y="929982"/>
                  </a:lnTo>
                  <a:lnTo>
                    <a:pt x="1178814" y="966800"/>
                  </a:lnTo>
                  <a:lnTo>
                    <a:pt x="1184770" y="1022680"/>
                  </a:lnTo>
                  <a:lnTo>
                    <a:pt x="1208214" y="1071397"/>
                  </a:lnTo>
                  <a:lnTo>
                    <a:pt x="1239431" y="1096098"/>
                  </a:lnTo>
                  <a:lnTo>
                    <a:pt x="1284109" y="1112761"/>
                  </a:lnTo>
                  <a:lnTo>
                    <a:pt x="1342948" y="1118311"/>
                  </a:lnTo>
                  <a:lnTo>
                    <a:pt x="1370672" y="1117117"/>
                  </a:lnTo>
                  <a:lnTo>
                    <a:pt x="1418234" y="1107554"/>
                  </a:lnTo>
                  <a:lnTo>
                    <a:pt x="1455267" y="1088555"/>
                  </a:lnTo>
                  <a:lnTo>
                    <a:pt x="1481353" y="1060767"/>
                  </a:lnTo>
                  <a:lnTo>
                    <a:pt x="1496910" y="1023378"/>
                  </a:lnTo>
                  <a:lnTo>
                    <a:pt x="1504492" y="971867"/>
                  </a:lnTo>
                  <a:lnTo>
                    <a:pt x="1505445" y="940562"/>
                  </a:lnTo>
                  <a:close/>
                </a:path>
                <a:path w="3372484" h="1119505">
                  <a:moveTo>
                    <a:pt x="1846275" y="550176"/>
                  </a:moveTo>
                  <a:lnTo>
                    <a:pt x="1719910" y="550176"/>
                  </a:lnTo>
                  <a:lnTo>
                    <a:pt x="1698205" y="897356"/>
                  </a:lnTo>
                  <a:lnTo>
                    <a:pt x="1652714" y="550176"/>
                  </a:lnTo>
                  <a:lnTo>
                    <a:pt x="1526794" y="550176"/>
                  </a:lnTo>
                  <a:lnTo>
                    <a:pt x="1603171" y="969187"/>
                  </a:lnTo>
                  <a:lnTo>
                    <a:pt x="1609420" y="1004189"/>
                  </a:lnTo>
                  <a:lnTo>
                    <a:pt x="1610982" y="1013129"/>
                  </a:lnTo>
                  <a:lnTo>
                    <a:pt x="1611503" y="1016330"/>
                  </a:lnTo>
                  <a:lnTo>
                    <a:pt x="1611503" y="1022769"/>
                  </a:lnTo>
                  <a:lnTo>
                    <a:pt x="1569300" y="1035240"/>
                  </a:lnTo>
                  <a:lnTo>
                    <a:pt x="1560614" y="1035240"/>
                  </a:lnTo>
                  <a:lnTo>
                    <a:pt x="1560614" y="1107033"/>
                  </a:lnTo>
                  <a:lnTo>
                    <a:pt x="1645081" y="1107033"/>
                  </a:lnTo>
                  <a:lnTo>
                    <a:pt x="1677568" y="1106081"/>
                  </a:lnTo>
                  <a:lnTo>
                    <a:pt x="1727860" y="1098524"/>
                  </a:lnTo>
                  <a:lnTo>
                    <a:pt x="1771154" y="1071740"/>
                  </a:lnTo>
                  <a:lnTo>
                    <a:pt x="1792020" y="1020699"/>
                  </a:lnTo>
                  <a:lnTo>
                    <a:pt x="1802003" y="959370"/>
                  </a:lnTo>
                  <a:lnTo>
                    <a:pt x="1806765" y="918946"/>
                  </a:lnTo>
                  <a:lnTo>
                    <a:pt x="1809076" y="897356"/>
                  </a:lnTo>
                  <a:lnTo>
                    <a:pt x="1846275" y="550176"/>
                  </a:lnTo>
                  <a:close/>
                </a:path>
                <a:path w="3372484" h="1119505">
                  <a:moveTo>
                    <a:pt x="1969008" y="6921"/>
                  </a:moveTo>
                  <a:lnTo>
                    <a:pt x="1863877" y="6921"/>
                  </a:lnTo>
                  <a:lnTo>
                    <a:pt x="1786026" y="207314"/>
                  </a:lnTo>
                  <a:lnTo>
                    <a:pt x="1786026" y="6921"/>
                  </a:lnTo>
                  <a:lnTo>
                    <a:pt x="1686750" y="6921"/>
                  </a:lnTo>
                  <a:lnTo>
                    <a:pt x="1686750" y="380961"/>
                  </a:lnTo>
                  <a:lnTo>
                    <a:pt x="1790573" y="380961"/>
                  </a:lnTo>
                  <a:lnTo>
                    <a:pt x="1858581" y="207314"/>
                  </a:lnTo>
                  <a:lnTo>
                    <a:pt x="1869732" y="178854"/>
                  </a:lnTo>
                  <a:lnTo>
                    <a:pt x="1869732" y="380961"/>
                  </a:lnTo>
                  <a:lnTo>
                    <a:pt x="1969008" y="380961"/>
                  </a:lnTo>
                  <a:lnTo>
                    <a:pt x="1969008" y="178854"/>
                  </a:lnTo>
                  <a:lnTo>
                    <a:pt x="1969008" y="6921"/>
                  </a:lnTo>
                  <a:close/>
                </a:path>
                <a:path w="3372484" h="1119505">
                  <a:moveTo>
                    <a:pt x="2207666" y="550176"/>
                  </a:moveTo>
                  <a:lnTo>
                    <a:pt x="2062645" y="550176"/>
                  </a:lnTo>
                  <a:lnTo>
                    <a:pt x="2062645" y="749427"/>
                  </a:lnTo>
                  <a:lnTo>
                    <a:pt x="2020392" y="749427"/>
                  </a:lnTo>
                  <a:lnTo>
                    <a:pt x="2020392" y="550176"/>
                  </a:lnTo>
                  <a:lnTo>
                    <a:pt x="1875409" y="550176"/>
                  </a:lnTo>
                  <a:lnTo>
                    <a:pt x="1875409" y="1107033"/>
                  </a:lnTo>
                  <a:lnTo>
                    <a:pt x="2020392" y="1107033"/>
                  </a:lnTo>
                  <a:lnTo>
                    <a:pt x="2020392" y="873302"/>
                  </a:lnTo>
                  <a:lnTo>
                    <a:pt x="2062645" y="873302"/>
                  </a:lnTo>
                  <a:lnTo>
                    <a:pt x="2062645" y="1107033"/>
                  </a:lnTo>
                  <a:lnTo>
                    <a:pt x="2207666" y="1107033"/>
                  </a:lnTo>
                  <a:lnTo>
                    <a:pt x="2207666" y="873302"/>
                  </a:lnTo>
                  <a:lnTo>
                    <a:pt x="2207666" y="749427"/>
                  </a:lnTo>
                  <a:lnTo>
                    <a:pt x="2207666" y="550176"/>
                  </a:lnTo>
                  <a:close/>
                </a:path>
                <a:path w="3372484" h="1119505">
                  <a:moveTo>
                    <a:pt x="2363266" y="6921"/>
                  </a:moveTo>
                  <a:lnTo>
                    <a:pt x="2220099" y="6921"/>
                  </a:lnTo>
                  <a:lnTo>
                    <a:pt x="2186914" y="214147"/>
                  </a:lnTo>
                  <a:lnTo>
                    <a:pt x="2170900" y="123050"/>
                  </a:lnTo>
                  <a:lnTo>
                    <a:pt x="2150465" y="6921"/>
                  </a:lnTo>
                  <a:lnTo>
                    <a:pt x="2009419" y="6921"/>
                  </a:lnTo>
                  <a:lnTo>
                    <a:pt x="2009419" y="380961"/>
                  </a:lnTo>
                  <a:lnTo>
                    <a:pt x="2106980" y="380961"/>
                  </a:lnTo>
                  <a:lnTo>
                    <a:pt x="2106980" y="123050"/>
                  </a:lnTo>
                  <a:lnTo>
                    <a:pt x="2155952" y="380961"/>
                  </a:lnTo>
                  <a:lnTo>
                    <a:pt x="2218296" y="380961"/>
                  </a:lnTo>
                  <a:lnTo>
                    <a:pt x="2248954" y="214147"/>
                  </a:lnTo>
                  <a:lnTo>
                    <a:pt x="2265705" y="123050"/>
                  </a:lnTo>
                  <a:lnTo>
                    <a:pt x="2265705" y="380961"/>
                  </a:lnTo>
                  <a:lnTo>
                    <a:pt x="2363266" y="380961"/>
                  </a:lnTo>
                  <a:lnTo>
                    <a:pt x="2363266" y="123050"/>
                  </a:lnTo>
                  <a:lnTo>
                    <a:pt x="2363266" y="6921"/>
                  </a:lnTo>
                  <a:close/>
                </a:path>
                <a:path w="3372484" h="1119505">
                  <a:moveTo>
                    <a:pt x="2596400" y="781304"/>
                  </a:moveTo>
                  <a:lnTo>
                    <a:pt x="2596134" y="741591"/>
                  </a:lnTo>
                  <a:lnTo>
                    <a:pt x="2594038" y="681393"/>
                  </a:lnTo>
                  <a:lnTo>
                    <a:pt x="2585491" y="633247"/>
                  </a:lnTo>
                  <a:lnTo>
                    <a:pt x="2583726" y="627875"/>
                  </a:lnTo>
                  <a:lnTo>
                    <a:pt x="2554833" y="583679"/>
                  </a:lnTo>
                  <a:lnTo>
                    <a:pt x="2509342" y="553567"/>
                  </a:lnTo>
                  <a:lnTo>
                    <a:pt x="2471547" y="542582"/>
                  </a:lnTo>
                  <a:lnTo>
                    <a:pt x="2451328" y="539889"/>
                  </a:lnTo>
                  <a:lnTo>
                    <a:pt x="2451328" y="953579"/>
                  </a:lnTo>
                  <a:lnTo>
                    <a:pt x="2451125" y="971765"/>
                  </a:lnTo>
                  <a:lnTo>
                    <a:pt x="2447379" y="1011643"/>
                  </a:lnTo>
                  <a:lnTo>
                    <a:pt x="2438450" y="1024661"/>
                  </a:lnTo>
                  <a:lnTo>
                    <a:pt x="2419451" y="1024661"/>
                  </a:lnTo>
                  <a:lnTo>
                    <a:pt x="2407310" y="976515"/>
                  </a:lnTo>
                  <a:lnTo>
                    <a:pt x="2407018" y="953579"/>
                  </a:lnTo>
                  <a:lnTo>
                    <a:pt x="2407018" y="693661"/>
                  </a:lnTo>
                  <a:lnTo>
                    <a:pt x="2410320" y="648538"/>
                  </a:lnTo>
                  <a:lnTo>
                    <a:pt x="2422487" y="633247"/>
                  </a:lnTo>
                  <a:lnTo>
                    <a:pt x="2438552" y="633247"/>
                  </a:lnTo>
                  <a:lnTo>
                    <a:pt x="2451112" y="676046"/>
                  </a:lnTo>
                  <a:lnTo>
                    <a:pt x="2451328" y="953579"/>
                  </a:lnTo>
                  <a:lnTo>
                    <a:pt x="2451328" y="539889"/>
                  </a:lnTo>
                  <a:lnTo>
                    <a:pt x="2450947" y="539826"/>
                  </a:lnTo>
                  <a:lnTo>
                    <a:pt x="2429179" y="538899"/>
                  </a:lnTo>
                  <a:lnTo>
                    <a:pt x="2406408" y="539877"/>
                  </a:lnTo>
                  <a:lnTo>
                    <a:pt x="2365222" y="547636"/>
                  </a:lnTo>
                  <a:lnTo>
                    <a:pt x="2330043" y="562991"/>
                  </a:lnTo>
                  <a:lnTo>
                    <a:pt x="2290635" y="598766"/>
                  </a:lnTo>
                  <a:lnTo>
                    <a:pt x="2268982" y="645464"/>
                  </a:lnTo>
                  <a:lnTo>
                    <a:pt x="2262987" y="709676"/>
                  </a:lnTo>
                  <a:lnTo>
                    <a:pt x="2261997" y="781304"/>
                  </a:lnTo>
                  <a:lnTo>
                    <a:pt x="2261997" y="876592"/>
                  </a:lnTo>
                  <a:lnTo>
                    <a:pt x="2262263" y="916330"/>
                  </a:lnTo>
                  <a:lnTo>
                    <a:pt x="2264308" y="976515"/>
                  </a:lnTo>
                  <a:lnTo>
                    <a:pt x="2274646" y="1030058"/>
                  </a:lnTo>
                  <a:lnTo>
                    <a:pt x="2303564" y="1074267"/>
                  </a:lnTo>
                  <a:lnTo>
                    <a:pt x="2349055" y="1104341"/>
                  </a:lnTo>
                  <a:lnTo>
                    <a:pt x="2386825" y="1115314"/>
                  </a:lnTo>
                  <a:lnTo>
                    <a:pt x="2429179" y="1119009"/>
                  </a:lnTo>
                  <a:lnTo>
                    <a:pt x="2451951" y="1118031"/>
                  </a:lnTo>
                  <a:lnTo>
                    <a:pt x="2493137" y="1110272"/>
                  </a:lnTo>
                  <a:lnTo>
                    <a:pt x="2528328" y="1094917"/>
                  </a:lnTo>
                  <a:lnTo>
                    <a:pt x="2567762" y="1059141"/>
                  </a:lnTo>
                  <a:lnTo>
                    <a:pt x="2585580" y="1024661"/>
                  </a:lnTo>
                  <a:lnTo>
                    <a:pt x="2589403" y="1012456"/>
                  </a:lnTo>
                  <a:lnTo>
                    <a:pt x="2595410" y="948232"/>
                  </a:lnTo>
                  <a:lnTo>
                    <a:pt x="2596400" y="876592"/>
                  </a:lnTo>
                  <a:lnTo>
                    <a:pt x="2596400" y="781304"/>
                  </a:lnTo>
                  <a:close/>
                </a:path>
                <a:path w="3372484" h="1119505">
                  <a:moveTo>
                    <a:pt x="2661805" y="150749"/>
                  </a:moveTo>
                  <a:lnTo>
                    <a:pt x="2661462" y="139700"/>
                  </a:lnTo>
                  <a:lnTo>
                    <a:pt x="2661018" y="125056"/>
                  </a:lnTo>
                  <a:lnTo>
                    <a:pt x="2658668" y="102425"/>
                  </a:lnTo>
                  <a:lnTo>
                    <a:pt x="2641828" y="52108"/>
                  </a:lnTo>
                  <a:lnTo>
                    <a:pt x="2605519" y="18161"/>
                  </a:lnTo>
                  <a:lnTo>
                    <a:pt x="2549321" y="1143"/>
                  </a:lnTo>
                  <a:lnTo>
                    <a:pt x="2548077" y="1092"/>
                  </a:lnTo>
                  <a:lnTo>
                    <a:pt x="2548077" y="112369"/>
                  </a:lnTo>
                  <a:lnTo>
                    <a:pt x="2548077" y="139700"/>
                  </a:lnTo>
                  <a:lnTo>
                    <a:pt x="2514003" y="139700"/>
                  </a:lnTo>
                  <a:lnTo>
                    <a:pt x="2514003" y="112369"/>
                  </a:lnTo>
                  <a:lnTo>
                    <a:pt x="2516911" y="73596"/>
                  </a:lnTo>
                  <a:lnTo>
                    <a:pt x="2523820" y="66395"/>
                  </a:lnTo>
                  <a:lnTo>
                    <a:pt x="2538425" y="66395"/>
                  </a:lnTo>
                  <a:lnTo>
                    <a:pt x="2548077" y="112369"/>
                  </a:lnTo>
                  <a:lnTo>
                    <a:pt x="2548077" y="1092"/>
                  </a:lnTo>
                  <a:lnTo>
                    <a:pt x="2526398" y="0"/>
                  </a:lnTo>
                  <a:lnTo>
                    <a:pt x="2507361" y="939"/>
                  </a:lnTo>
                  <a:lnTo>
                    <a:pt x="2489454" y="3759"/>
                  </a:lnTo>
                  <a:lnTo>
                    <a:pt x="2442934" y="23456"/>
                  </a:lnTo>
                  <a:lnTo>
                    <a:pt x="2413584" y="58496"/>
                  </a:lnTo>
                  <a:lnTo>
                    <a:pt x="2401112" y="112699"/>
                  </a:lnTo>
                  <a:lnTo>
                    <a:pt x="2400287" y="135940"/>
                  </a:lnTo>
                  <a:lnTo>
                    <a:pt x="2400287" y="245122"/>
                  </a:lnTo>
                  <a:lnTo>
                    <a:pt x="2403665" y="296583"/>
                  </a:lnTo>
                  <a:lnTo>
                    <a:pt x="2420404" y="339496"/>
                  </a:lnTo>
                  <a:lnTo>
                    <a:pt x="2457500" y="371729"/>
                  </a:lnTo>
                  <a:lnTo>
                    <a:pt x="2500325" y="385279"/>
                  </a:lnTo>
                  <a:lnTo>
                    <a:pt x="2534297" y="387883"/>
                  </a:lnTo>
                  <a:lnTo>
                    <a:pt x="2552128" y="387210"/>
                  </a:lnTo>
                  <a:lnTo>
                    <a:pt x="2596184" y="377329"/>
                  </a:lnTo>
                  <a:lnTo>
                    <a:pt x="2628404" y="355409"/>
                  </a:lnTo>
                  <a:lnTo>
                    <a:pt x="2651620" y="321525"/>
                  </a:lnTo>
                  <a:lnTo>
                    <a:pt x="2654503" y="315112"/>
                  </a:lnTo>
                  <a:lnTo>
                    <a:pt x="2661526" y="268617"/>
                  </a:lnTo>
                  <a:lnTo>
                    <a:pt x="2661805" y="252234"/>
                  </a:lnTo>
                  <a:lnTo>
                    <a:pt x="2661805" y="224536"/>
                  </a:lnTo>
                  <a:lnTo>
                    <a:pt x="2553855" y="224536"/>
                  </a:lnTo>
                  <a:lnTo>
                    <a:pt x="2553855" y="274002"/>
                  </a:lnTo>
                  <a:lnTo>
                    <a:pt x="2553576" y="286854"/>
                  </a:lnTo>
                  <a:lnTo>
                    <a:pt x="2540673" y="321525"/>
                  </a:lnTo>
                  <a:lnTo>
                    <a:pt x="2524887" y="321525"/>
                  </a:lnTo>
                  <a:lnTo>
                    <a:pt x="2514003" y="200279"/>
                  </a:lnTo>
                  <a:lnTo>
                    <a:pt x="2661805" y="200279"/>
                  </a:lnTo>
                  <a:lnTo>
                    <a:pt x="2661805" y="150749"/>
                  </a:lnTo>
                  <a:close/>
                </a:path>
                <a:path w="3372484" h="1119505">
                  <a:moveTo>
                    <a:pt x="2966072" y="6921"/>
                  </a:moveTo>
                  <a:lnTo>
                    <a:pt x="2852953" y="6921"/>
                  </a:lnTo>
                  <a:lnTo>
                    <a:pt x="2852953" y="141414"/>
                  </a:lnTo>
                  <a:lnTo>
                    <a:pt x="2811970" y="141414"/>
                  </a:lnTo>
                  <a:lnTo>
                    <a:pt x="2811970" y="6921"/>
                  </a:lnTo>
                  <a:lnTo>
                    <a:pt x="2698826" y="6921"/>
                  </a:lnTo>
                  <a:lnTo>
                    <a:pt x="2698826" y="380961"/>
                  </a:lnTo>
                  <a:lnTo>
                    <a:pt x="2811970" y="380961"/>
                  </a:lnTo>
                  <a:lnTo>
                    <a:pt x="2811970" y="242989"/>
                  </a:lnTo>
                  <a:lnTo>
                    <a:pt x="2852953" y="242989"/>
                  </a:lnTo>
                  <a:lnTo>
                    <a:pt x="2852953" y="380961"/>
                  </a:lnTo>
                  <a:lnTo>
                    <a:pt x="2966072" y="380961"/>
                  </a:lnTo>
                  <a:lnTo>
                    <a:pt x="2966072" y="242989"/>
                  </a:lnTo>
                  <a:lnTo>
                    <a:pt x="2966072" y="141414"/>
                  </a:lnTo>
                  <a:lnTo>
                    <a:pt x="2966072" y="6921"/>
                  </a:lnTo>
                  <a:close/>
                </a:path>
                <a:path w="3372484" h="1119505">
                  <a:moveTo>
                    <a:pt x="2987332" y="924585"/>
                  </a:moveTo>
                  <a:lnTo>
                    <a:pt x="2982836" y="877125"/>
                  </a:lnTo>
                  <a:lnTo>
                    <a:pt x="2958363" y="831545"/>
                  </a:lnTo>
                  <a:lnTo>
                    <a:pt x="2924225" y="812723"/>
                  </a:lnTo>
                  <a:lnTo>
                    <a:pt x="2901073" y="806107"/>
                  </a:lnTo>
                  <a:lnTo>
                    <a:pt x="2921749" y="800379"/>
                  </a:lnTo>
                  <a:lnTo>
                    <a:pt x="2938716" y="793559"/>
                  </a:lnTo>
                  <a:lnTo>
                    <a:pt x="2951975" y="785622"/>
                  </a:lnTo>
                  <a:lnTo>
                    <a:pt x="2961487" y="776516"/>
                  </a:lnTo>
                  <a:lnTo>
                    <a:pt x="2965805" y="769137"/>
                  </a:lnTo>
                  <a:lnTo>
                    <a:pt x="2968180" y="765086"/>
                  </a:lnTo>
                  <a:lnTo>
                    <a:pt x="2972955" y="749960"/>
                  </a:lnTo>
                  <a:lnTo>
                    <a:pt x="2975800" y="731113"/>
                  </a:lnTo>
                  <a:lnTo>
                    <a:pt x="2976753" y="708571"/>
                  </a:lnTo>
                  <a:lnTo>
                    <a:pt x="2975406" y="674979"/>
                  </a:lnTo>
                  <a:lnTo>
                    <a:pt x="2964611" y="622655"/>
                  </a:lnTo>
                  <a:lnTo>
                    <a:pt x="2943491" y="589076"/>
                  </a:lnTo>
                  <a:lnTo>
                    <a:pt x="2898368" y="560857"/>
                  </a:lnTo>
                  <a:lnTo>
                    <a:pt x="2854909" y="552843"/>
                  </a:lnTo>
                  <a:lnTo>
                    <a:pt x="2842298" y="551942"/>
                  </a:lnTo>
                  <a:lnTo>
                    <a:pt x="2842298" y="698246"/>
                  </a:lnTo>
                  <a:lnTo>
                    <a:pt x="2842298" y="907834"/>
                  </a:lnTo>
                  <a:lnTo>
                    <a:pt x="2842298" y="959904"/>
                  </a:lnTo>
                  <a:lnTo>
                    <a:pt x="2841790" y="975233"/>
                  </a:lnTo>
                  <a:lnTo>
                    <a:pt x="2820365" y="1009065"/>
                  </a:lnTo>
                  <a:lnTo>
                    <a:pt x="2795803" y="1011999"/>
                  </a:lnTo>
                  <a:lnTo>
                    <a:pt x="2795803" y="855687"/>
                  </a:lnTo>
                  <a:lnTo>
                    <a:pt x="2834919" y="864273"/>
                  </a:lnTo>
                  <a:lnTo>
                    <a:pt x="2842298" y="907834"/>
                  </a:lnTo>
                  <a:lnTo>
                    <a:pt x="2842298" y="698246"/>
                  </a:lnTo>
                  <a:lnTo>
                    <a:pt x="2840875" y="738009"/>
                  </a:lnTo>
                  <a:lnTo>
                    <a:pt x="2810027" y="768794"/>
                  </a:lnTo>
                  <a:lnTo>
                    <a:pt x="2806636" y="768794"/>
                  </a:lnTo>
                  <a:lnTo>
                    <a:pt x="2801937" y="768883"/>
                  </a:lnTo>
                  <a:lnTo>
                    <a:pt x="2795803" y="769137"/>
                  </a:lnTo>
                  <a:lnTo>
                    <a:pt x="2795803" y="645210"/>
                  </a:lnTo>
                  <a:lnTo>
                    <a:pt x="2834424" y="654596"/>
                  </a:lnTo>
                  <a:lnTo>
                    <a:pt x="2842298" y="698246"/>
                  </a:lnTo>
                  <a:lnTo>
                    <a:pt x="2842298" y="551942"/>
                  </a:lnTo>
                  <a:lnTo>
                    <a:pt x="2826969" y="550837"/>
                  </a:lnTo>
                  <a:lnTo>
                    <a:pt x="2794901" y="550176"/>
                  </a:lnTo>
                  <a:lnTo>
                    <a:pt x="2650833" y="550176"/>
                  </a:lnTo>
                  <a:lnTo>
                    <a:pt x="2650833" y="1107033"/>
                  </a:lnTo>
                  <a:lnTo>
                    <a:pt x="2818003" y="1107033"/>
                  </a:lnTo>
                  <a:lnTo>
                    <a:pt x="2857944" y="1106411"/>
                  </a:lnTo>
                  <a:lnTo>
                    <a:pt x="2915678" y="1101432"/>
                  </a:lnTo>
                  <a:lnTo>
                    <a:pt x="2957741" y="1082738"/>
                  </a:lnTo>
                  <a:lnTo>
                    <a:pt x="2980042" y="1044435"/>
                  </a:lnTo>
                  <a:lnTo>
                    <a:pt x="2986519" y="1002626"/>
                  </a:lnTo>
                  <a:lnTo>
                    <a:pt x="2987332" y="976223"/>
                  </a:lnTo>
                  <a:lnTo>
                    <a:pt x="2987332" y="924585"/>
                  </a:lnTo>
                  <a:close/>
                </a:path>
                <a:path w="3372484" h="1119505">
                  <a:moveTo>
                    <a:pt x="3288868" y="6921"/>
                  </a:moveTo>
                  <a:lnTo>
                    <a:pt x="3183725" y="6921"/>
                  </a:lnTo>
                  <a:lnTo>
                    <a:pt x="3105886" y="207314"/>
                  </a:lnTo>
                  <a:lnTo>
                    <a:pt x="3105886" y="6921"/>
                  </a:lnTo>
                  <a:lnTo>
                    <a:pt x="3006598" y="6921"/>
                  </a:lnTo>
                  <a:lnTo>
                    <a:pt x="3006598" y="380961"/>
                  </a:lnTo>
                  <a:lnTo>
                    <a:pt x="3110433" y="380961"/>
                  </a:lnTo>
                  <a:lnTo>
                    <a:pt x="3178429" y="207314"/>
                  </a:lnTo>
                  <a:lnTo>
                    <a:pt x="3189579" y="178854"/>
                  </a:lnTo>
                  <a:lnTo>
                    <a:pt x="3189579" y="380961"/>
                  </a:lnTo>
                  <a:lnTo>
                    <a:pt x="3288868" y="380961"/>
                  </a:lnTo>
                  <a:lnTo>
                    <a:pt x="3288868" y="178854"/>
                  </a:lnTo>
                  <a:lnTo>
                    <a:pt x="3288868" y="6921"/>
                  </a:lnTo>
                  <a:close/>
                </a:path>
                <a:path w="3372484" h="1119505">
                  <a:moveTo>
                    <a:pt x="3372167" y="1107033"/>
                  </a:moveTo>
                  <a:lnTo>
                    <a:pt x="3357295" y="1007059"/>
                  </a:lnTo>
                  <a:lnTo>
                    <a:pt x="3342640" y="908532"/>
                  </a:lnTo>
                  <a:lnTo>
                    <a:pt x="3307753" y="673950"/>
                  </a:lnTo>
                  <a:lnTo>
                    <a:pt x="3289350" y="550176"/>
                  </a:lnTo>
                  <a:lnTo>
                    <a:pt x="3212477" y="550176"/>
                  </a:lnTo>
                  <a:lnTo>
                    <a:pt x="3212477" y="908532"/>
                  </a:lnTo>
                  <a:lnTo>
                    <a:pt x="3163328" y="908532"/>
                  </a:lnTo>
                  <a:lnTo>
                    <a:pt x="3170440" y="835444"/>
                  </a:lnTo>
                  <a:lnTo>
                    <a:pt x="3175876" y="788530"/>
                  </a:lnTo>
                  <a:lnTo>
                    <a:pt x="3182569" y="734695"/>
                  </a:lnTo>
                  <a:lnTo>
                    <a:pt x="3190519" y="673950"/>
                  </a:lnTo>
                  <a:lnTo>
                    <a:pt x="3195129" y="728103"/>
                  </a:lnTo>
                  <a:lnTo>
                    <a:pt x="3199612" y="778637"/>
                  </a:lnTo>
                  <a:lnTo>
                    <a:pt x="3203994" y="825538"/>
                  </a:lnTo>
                  <a:lnTo>
                    <a:pt x="3208274" y="868832"/>
                  </a:lnTo>
                  <a:lnTo>
                    <a:pt x="3212477" y="908532"/>
                  </a:lnTo>
                  <a:lnTo>
                    <a:pt x="3212477" y="550176"/>
                  </a:lnTo>
                  <a:lnTo>
                    <a:pt x="3079915" y="550176"/>
                  </a:lnTo>
                  <a:lnTo>
                    <a:pt x="3006433" y="1107033"/>
                  </a:lnTo>
                  <a:lnTo>
                    <a:pt x="3156293" y="1107033"/>
                  </a:lnTo>
                  <a:lnTo>
                    <a:pt x="3164128" y="1007059"/>
                  </a:lnTo>
                  <a:lnTo>
                    <a:pt x="3216364" y="1007059"/>
                  </a:lnTo>
                  <a:lnTo>
                    <a:pt x="3224199" y="1107033"/>
                  </a:lnTo>
                  <a:lnTo>
                    <a:pt x="3372167" y="1107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54" y="391824"/>
              <a:ext cx="2635667" cy="2013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72054" y="699152"/>
              <a:ext cx="2635885" cy="620395"/>
            </a:xfrm>
            <a:custGeom>
              <a:avLst/>
              <a:gdLst/>
              <a:ahLst/>
              <a:cxnLst/>
              <a:rect l="l" t="t" r="r" b="b"/>
              <a:pathLst>
                <a:path w="2635884" h="620394">
                  <a:moveTo>
                    <a:pt x="135431" y="10533"/>
                  </a:moveTo>
                  <a:lnTo>
                    <a:pt x="0" y="10533"/>
                  </a:lnTo>
                  <a:lnTo>
                    <a:pt x="0" y="530730"/>
                  </a:lnTo>
                  <a:lnTo>
                    <a:pt x="135431" y="530730"/>
                  </a:lnTo>
                  <a:lnTo>
                    <a:pt x="136130" y="310431"/>
                  </a:lnTo>
                  <a:lnTo>
                    <a:pt x="291444" y="310431"/>
                  </a:lnTo>
                  <a:lnTo>
                    <a:pt x="284636" y="299293"/>
                  </a:lnTo>
                  <a:lnTo>
                    <a:pt x="256061" y="280351"/>
                  </a:lnTo>
                  <a:lnTo>
                    <a:pt x="215916" y="270305"/>
                  </a:lnTo>
                  <a:lnTo>
                    <a:pt x="256061" y="260337"/>
                  </a:lnTo>
                  <a:lnTo>
                    <a:pt x="284636" y="241636"/>
                  </a:lnTo>
                  <a:lnTo>
                    <a:pt x="291743" y="230179"/>
                  </a:lnTo>
                  <a:lnTo>
                    <a:pt x="136130" y="230179"/>
                  </a:lnTo>
                  <a:lnTo>
                    <a:pt x="135431" y="10533"/>
                  </a:lnTo>
                  <a:close/>
                </a:path>
                <a:path w="2635884" h="620394">
                  <a:moveTo>
                    <a:pt x="291444" y="310431"/>
                  </a:moveTo>
                  <a:lnTo>
                    <a:pt x="136130" y="310431"/>
                  </a:lnTo>
                  <a:lnTo>
                    <a:pt x="144842" y="311321"/>
                  </a:lnTo>
                  <a:lnTo>
                    <a:pt x="152732" y="313636"/>
                  </a:lnTo>
                  <a:lnTo>
                    <a:pt x="176838" y="344293"/>
                  </a:lnTo>
                  <a:lnTo>
                    <a:pt x="177562" y="353494"/>
                  </a:lnTo>
                  <a:lnTo>
                    <a:pt x="177562" y="454902"/>
                  </a:lnTo>
                  <a:lnTo>
                    <a:pt x="178917" y="480722"/>
                  </a:lnTo>
                  <a:lnTo>
                    <a:pt x="182980" y="501973"/>
                  </a:lnTo>
                  <a:lnTo>
                    <a:pt x="189753" y="518645"/>
                  </a:lnTo>
                  <a:lnTo>
                    <a:pt x="199233" y="530730"/>
                  </a:lnTo>
                  <a:lnTo>
                    <a:pt x="324178" y="530730"/>
                  </a:lnTo>
                  <a:lnTo>
                    <a:pt x="316306" y="516103"/>
                  </a:lnTo>
                  <a:lnTo>
                    <a:pt x="310722" y="497191"/>
                  </a:lnTo>
                  <a:lnTo>
                    <a:pt x="307428" y="474007"/>
                  </a:lnTo>
                  <a:lnTo>
                    <a:pt x="306424" y="446562"/>
                  </a:lnTo>
                  <a:lnTo>
                    <a:pt x="307075" y="363794"/>
                  </a:lnTo>
                  <a:lnTo>
                    <a:pt x="301641" y="327113"/>
                  </a:lnTo>
                  <a:lnTo>
                    <a:pt x="291444" y="310431"/>
                  </a:lnTo>
                  <a:close/>
                </a:path>
                <a:path w="2635884" h="620394">
                  <a:moveTo>
                    <a:pt x="324178" y="10533"/>
                  </a:moveTo>
                  <a:lnTo>
                    <a:pt x="199233" y="10533"/>
                  </a:lnTo>
                  <a:lnTo>
                    <a:pt x="190244" y="22615"/>
                  </a:lnTo>
                  <a:lnTo>
                    <a:pt x="183627" y="39276"/>
                  </a:lnTo>
                  <a:lnTo>
                    <a:pt x="179395" y="60499"/>
                  </a:lnTo>
                  <a:lnTo>
                    <a:pt x="177562" y="86267"/>
                  </a:lnTo>
                  <a:lnTo>
                    <a:pt x="174999" y="187768"/>
                  </a:lnTo>
                  <a:lnTo>
                    <a:pt x="172098" y="205962"/>
                  </a:lnTo>
                  <a:lnTo>
                    <a:pt x="164652" y="219092"/>
                  </a:lnTo>
                  <a:lnTo>
                    <a:pt x="152663" y="227163"/>
                  </a:lnTo>
                  <a:lnTo>
                    <a:pt x="136130" y="230179"/>
                  </a:lnTo>
                  <a:lnTo>
                    <a:pt x="291743" y="230179"/>
                  </a:lnTo>
                  <a:lnTo>
                    <a:pt x="301641" y="214223"/>
                  </a:lnTo>
                  <a:lnTo>
                    <a:pt x="307075" y="178121"/>
                  </a:lnTo>
                  <a:lnTo>
                    <a:pt x="306424" y="88924"/>
                  </a:lnTo>
                  <a:lnTo>
                    <a:pt x="307428" y="61758"/>
                  </a:lnTo>
                  <a:lnTo>
                    <a:pt x="310722" y="39626"/>
                  </a:lnTo>
                  <a:lnTo>
                    <a:pt x="316306" y="22545"/>
                  </a:lnTo>
                  <a:lnTo>
                    <a:pt x="324178" y="10533"/>
                  </a:lnTo>
                  <a:close/>
                </a:path>
                <a:path w="2635884" h="620394">
                  <a:moveTo>
                    <a:pt x="504819" y="0"/>
                  </a:moveTo>
                  <a:lnTo>
                    <a:pt x="463639" y="3629"/>
                  </a:lnTo>
                  <a:lnTo>
                    <a:pt x="412210" y="22507"/>
                  </a:lnTo>
                  <a:lnTo>
                    <a:pt x="375396" y="55925"/>
                  </a:lnTo>
                  <a:lnTo>
                    <a:pt x="355172" y="99548"/>
                  </a:lnTo>
                  <a:lnTo>
                    <a:pt x="349568" y="159527"/>
                  </a:lnTo>
                  <a:lnTo>
                    <a:pt x="348649" y="226451"/>
                  </a:lnTo>
                  <a:lnTo>
                    <a:pt x="348649" y="315464"/>
                  </a:lnTo>
                  <a:lnTo>
                    <a:pt x="349615" y="383700"/>
                  </a:lnTo>
                  <a:lnTo>
                    <a:pt x="352468" y="427921"/>
                  </a:lnTo>
                  <a:lnTo>
                    <a:pt x="367509" y="473376"/>
                  </a:lnTo>
                  <a:lnTo>
                    <a:pt x="400005" y="511184"/>
                  </a:lnTo>
                  <a:lnTo>
                    <a:pt x="447093" y="534187"/>
                  </a:lnTo>
                  <a:lnTo>
                    <a:pt x="504819" y="541915"/>
                  </a:lnTo>
                  <a:lnTo>
                    <a:pt x="526096" y="541007"/>
                  </a:lnTo>
                  <a:lnTo>
                    <a:pt x="564577" y="533755"/>
                  </a:lnTo>
                  <a:lnTo>
                    <a:pt x="611432" y="509833"/>
                  </a:lnTo>
                  <a:lnTo>
                    <a:pt x="642990" y="472173"/>
                  </a:lnTo>
                  <a:lnTo>
                    <a:pt x="650935" y="453787"/>
                  </a:lnTo>
                  <a:lnTo>
                    <a:pt x="495730" y="453787"/>
                  </a:lnTo>
                  <a:lnTo>
                    <a:pt x="490139" y="450291"/>
                  </a:lnTo>
                  <a:lnTo>
                    <a:pt x="484395" y="408810"/>
                  </a:lnTo>
                  <a:lnTo>
                    <a:pt x="484127" y="387374"/>
                  </a:lnTo>
                  <a:lnTo>
                    <a:pt x="484127" y="144569"/>
                  </a:lnTo>
                  <a:lnTo>
                    <a:pt x="487213" y="102414"/>
                  </a:lnTo>
                  <a:lnTo>
                    <a:pt x="498574" y="88131"/>
                  </a:lnTo>
                  <a:lnTo>
                    <a:pt x="650849" y="88131"/>
                  </a:lnTo>
                  <a:lnTo>
                    <a:pt x="649193" y="83118"/>
                  </a:lnTo>
                  <a:lnTo>
                    <a:pt x="622207" y="41825"/>
                  </a:lnTo>
                  <a:lnTo>
                    <a:pt x="579710" y="13702"/>
                  </a:lnTo>
                  <a:lnTo>
                    <a:pt x="525158" y="863"/>
                  </a:lnTo>
                  <a:lnTo>
                    <a:pt x="504819" y="0"/>
                  </a:lnTo>
                  <a:close/>
                </a:path>
                <a:path w="2635884" h="620394">
                  <a:moveTo>
                    <a:pt x="650849" y="88131"/>
                  </a:moveTo>
                  <a:lnTo>
                    <a:pt x="513579" y="88131"/>
                  </a:lnTo>
                  <a:lnTo>
                    <a:pt x="518986" y="91533"/>
                  </a:lnTo>
                  <a:lnTo>
                    <a:pt x="521602" y="98267"/>
                  </a:lnTo>
                  <a:lnTo>
                    <a:pt x="525514" y="387374"/>
                  </a:lnTo>
                  <a:lnTo>
                    <a:pt x="525328" y="404364"/>
                  </a:lnTo>
                  <a:lnTo>
                    <a:pt x="519314" y="449729"/>
                  </a:lnTo>
                  <a:lnTo>
                    <a:pt x="513488" y="453787"/>
                  </a:lnTo>
                  <a:lnTo>
                    <a:pt x="650935" y="453787"/>
                  </a:lnTo>
                  <a:lnTo>
                    <a:pt x="658953" y="407243"/>
                  </a:lnTo>
                  <a:lnTo>
                    <a:pt x="660809" y="351800"/>
                  </a:lnTo>
                  <a:lnTo>
                    <a:pt x="661038" y="315464"/>
                  </a:lnTo>
                  <a:lnTo>
                    <a:pt x="661038" y="226451"/>
                  </a:lnTo>
                  <a:lnTo>
                    <a:pt x="660047" y="158232"/>
                  </a:lnTo>
                  <a:lnTo>
                    <a:pt x="657169" y="113993"/>
                  </a:lnTo>
                  <a:lnTo>
                    <a:pt x="654189" y="98243"/>
                  </a:lnTo>
                  <a:lnTo>
                    <a:pt x="650849" y="88131"/>
                  </a:lnTo>
                  <a:close/>
                </a:path>
                <a:path w="2635884" h="620394">
                  <a:moveTo>
                    <a:pt x="1041982" y="10533"/>
                  </a:moveTo>
                  <a:lnTo>
                    <a:pt x="731594" y="10533"/>
                  </a:lnTo>
                  <a:lnTo>
                    <a:pt x="731594" y="393386"/>
                  </a:lnTo>
                  <a:lnTo>
                    <a:pt x="731016" y="409387"/>
                  </a:lnTo>
                  <a:lnTo>
                    <a:pt x="699633" y="440903"/>
                  </a:lnTo>
                  <a:lnTo>
                    <a:pt x="688207" y="441294"/>
                  </a:lnTo>
                  <a:lnTo>
                    <a:pt x="688207" y="530730"/>
                  </a:lnTo>
                  <a:lnTo>
                    <a:pt x="709317" y="530730"/>
                  </a:lnTo>
                  <a:lnTo>
                    <a:pt x="740421" y="530320"/>
                  </a:lnTo>
                  <a:lnTo>
                    <a:pt x="789032" y="527071"/>
                  </a:lnTo>
                  <a:lnTo>
                    <a:pt x="833136" y="513146"/>
                  </a:lnTo>
                  <a:lnTo>
                    <a:pt x="858620" y="477759"/>
                  </a:lnTo>
                  <a:lnTo>
                    <a:pt x="866131" y="436007"/>
                  </a:lnTo>
                  <a:lnTo>
                    <a:pt x="867073" y="114461"/>
                  </a:lnTo>
                  <a:lnTo>
                    <a:pt x="1041982" y="114461"/>
                  </a:lnTo>
                  <a:lnTo>
                    <a:pt x="1041982" y="10533"/>
                  </a:lnTo>
                  <a:close/>
                </a:path>
                <a:path w="2635884" h="620394">
                  <a:moveTo>
                    <a:pt x="1041982" y="114461"/>
                  </a:moveTo>
                  <a:lnTo>
                    <a:pt x="906504" y="114461"/>
                  </a:lnTo>
                  <a:lnTo>
                    <a:pt x="906504" y="530730"/>
                  </a:lnTo>
                  <a:lnTo>
                    <a:pt x="1041982" y="530730"/>
                  </a:lnTo>
                  <a:lnTo>
                    <a:pt x="1041982" y="114461"/>
                  </a:lnTo>
                  <a:close/>
                </a:path>
                <a:path w="2635884" h="620394">
                  <a:moveTo>
                    <a:pt x="1426049" y="10533"/>
                  </a:moveTo>
                  <a:lnTo>
                    <a:pt x="1115664" y="10533"/>
                  </a:lnTo>
                  <a:lnTo>
                    <a:pt x="1115664" y="393386"/>
                  </a:lnTo>
                  <a:lnTo>
                    <a:pt x="1115086" y="409387"/>
                  </a:lnTo>
                  <a:lnTo>
                    <a:pt x="1083699" y="440903"/>
                  </a:lnTo>
                  <a:lnTo>
                    <a:pt x="1072273" y="441294"/>
                  </a:lnTo>
                  <a:lnTo>
                    <a:pt x="1072273" y="530730"/>
                  </a:lnTo>
                  <a:lnTo>
                    <a:pt x="1093387" y="530730"/>
                  </a:lnTo>
                  <a:lnTo>
                    <a:pt x="1124490" y="530320"/>
                  </a:lnTo>
                  <a:lnTo>
                    <a:pt x="1173099" y="527071"/>
                  </a:lnTo>
                  <a:lnTo>
                    <a:pt x="1217203" y="513146"/>
                  </a:lnTo>
                  <a:lnTo>
                    <a:pt x="1242688" y="477759"/>
                  </a:lnTo>
                  <a:lnTo>
                    <a:pt x="1250200" y="436007"/>
                  </a:lnTo>
                  <a:lnTo>
                    <a:pt x="1251143" y="114461"/>
                  </a:lnTo>
                  <a:lnTo>
                    <a:pt x="1426049" y="114461"/>
                  </a:lnTo>
                  <a:lnTo>
                    <a:pt x="1426049" y="10533"/>
                  </a:lnTo>
                  <a:close/>
                </a:path>
                <a:path w="2635884" h="620394">
                  <a:moveTo>
                    <a:pt x="1426049" y="114461"/>
                  </a:moveTo>
                  <a:lnTo>
                    <a:pt x="1290570" y="114461"/>
                  </a:lnTo>
                  <a:lnTo>
                    <a:pt x="1290570" y="530730"/>
                  </a:lnTo>
                  <a:lnTo>
                    <a:pt x="1426049" y="530730"/>
                  </a:lnTo>
                  <a:lnTo>
                    <a:pt x="1426049" y="114461"/>
                  </a:lnTo>
                  <a:close/>
                </a:path>
                <a:path w="2635884" h="620394">
                  <a:moveTo>
                    <a:pt x="1705582" y="10533"/>
                  </a:moveTo>
                  <a:lnTo>
                    <a:pt x="1480017" y="10533"/>
                  </a:lnTo>
                  <a:lnTo>
                    <a:pt x="1480017" y="530730"/>
                  </a:lnTo>
                  <a:lnTo>
                    <a:pt x="1714765" y="530730"/>
                  </a:lnTo>
                  <a:lnTo>
                    <a:pt x="1714765" y="426801"/>
                  </a:lnTo>
                  <a:lnTo>
                    <a:pt x="1615448" y="426801"/>
                  </a:lnTo>
                  <a:lnTo>
                    <a:pt x="1615448" y="312389"/>
                  </a:lnTo>
                  <a:lnTo>
                    <a:pt x="1699663" y="312389"/>
                  </a:lnTo>
                  <a:lnTo>
                    <a:pt x="1699663" y="213728"/>
                  </a:lnTo>
                  <a:lnTo>
                    <a:pt x="1615448" y="213728"/>
                  </a:lnTo>
                  <a:lnTo>
                    <a:pt x="1615448" y="114461"/>
                  </a:lnTo>
                  <a:lnTo>
                    <a:pt x="1705582" y="114461"/>
                  </a:lnTo>
                  <a:lnTo>
                    <a:pt x="1705582" y="10533"/>
                  </a:lnTo>
                  <a:close/>
                </a:path>
                <a:path w="2635884" h="620394">
                  <a:moveTo>
                    <a:pt x="2112299" y="10533"/>
                  </a:moveTo>
                  <a:lnTo>
                    <a:pt x="1812448" y="10533"/>
                  </a:lnTo>
                  <a:lnTo>
                    <a:pt x="1812448" y="26333"/>
                  </a:lnTo>
                  <a:lnTo>
                    <a:pt x="1811560" y="86870"/>
                  </a:lnTo>
                  <a:lnTo>
                    <a:pt x="1808911" y="145016"/>
                  </a:lnTo>
                  <a:lnTo>
                    <a:pt x="1804523" y="200760"/>
                  </a:lnTo>
                  <a:lnTo>
                    <a:pt x="1798419" y="254087"/>
                  </a:lnTo>
                  <a:lnTo>
                    <a:pt x="1790916" y="303679"/>
                  </a:lnTo>
                  <a:lnTo>
                    <a:pt x="1782405" y="348227"/>
                  </a:lnTo>
                  <a:lnTo>
                    <a:pt x="1772906" y="387742"/>
                  </a:lnTo>
                  <a:lnTo>
                    <a:pt x="1762441" y="422233"/>
                  </a:lnTo>
                  <a:lnTo>
                    <a:pt x="1734803" y="422233"/>
                  </a:lnTo>
                  <a:lnTo>
                    <a:pt x="1734803" y="620161"/>
                  </a:lnTo>
                  <a:lnTo>
                    <a:pt x="1828198" y="620161"/>
                  </a:lnTo>
                  <a:lnTo>
                    <a:pt x="1828198" y="530730"/>
                  </a:lnTo>
                  <a:lnTo>
                    <a:pt x="2139937" y="530730"/>
                  </a:lnTo>
                  <a:lnTo>
                    <a:pt x="2139937" y="421581"/>
                  </a:lnTo>
                  <a:lnTo>
                    <a:pt x="1904493" y="421581"/>
                  </a:lnTo>
                  <a:lnTo>
                    <a:pt x="1914340" y="369997"/>
                  </a:lnTo>
                  <a:lnTo>
                    <a:pt x="1922401" y="318748"/>
                  </a:lnTo>
                  <a:lnTo>
                    <a:pt x="1928673" y="267828"/>
                  </a:lnTo>
                  <a:lnTo>
                    <a:pt x="1933155" y="217230"/>
                  </a:lnTo>
                  <a:lnTo>
                    <a:pt x="1935845" y="166949"/>
                  </a:lnTo>
                  <a:lnTo>
                    <a:pt x="1936742" y="116978"/>
                  </a:lnTo>
                  <a:lnTo>
                    <a:pt x="1936742" y="113155"/>
                  </a:lnTo>
                  <a:lnTo>
                    <a:pt x="2112299" y="113155"/>
                  </a:lnTo>
                  <a:lnTo>
                    <a:pt x="2112299" y="10533"/>
                  </a:lnTo>
                  <a:close/>
                </a:path>
                <a:path w="2635884" h="620394">
                  <a:moveTo>
                    <a:pt x="2139937" y="530730"/>
                  </a:moveTo>
                  <a:lnTo>
                    <a:pt x="2046541" y="530730"/>
                  </a:lnTo>
                  <a:lnTo>
                    <a:pt x="2046541" y="620161"/>
                  </a:lnTo>
                  <a:lnTo>
                    <a:pt x="2139937" y="620161"/>
                  </a:lnTo>
                  <a:lnTo>
                    <a:pt x="2139937" y="530730"/>
                  </a:lnTo>
                  <a:close/>
                </a:path>
                <a:path w="2635884" h="620394">
                  <a:moveTo>
                    <a:pt x="2112299" y="113155"/>
                  </a:moveTo>
                  <a:lnTo>
                    <a:pt x="1976821" y="113155"/>
                  </a:lnTo>
                  <a:lnTo>
                    <a:pt x="1976821" y="421581"/>
                  </a:lnTo>
                  <a:lnTo>
                    <a:pt x="2112299" y="421581"/>
                  </a:lnTo>
                  <a:lnTo>
                    <a:pt x="2112299" y="113155"/>
                  </a:lnTo>
                  <a:close/>
                </a:path>
                <a:path w="2635884" h="620394">
                  <a:moveTo>
                    <a:pt x="2274529" y="10533"/>
                  </a:moveTo>
                  <a:lnTo>
                    <a:pt x="2162818" y="10533"/>
                  </a:lnTo>
                  <a:lnTo>
                    <a:pt x="2169153" y="21919"/>
                  </a:lnTo>
                  <a:lnTo>
                    <a:pt x="2173685" y="35874"/>
                  </a:lnTo>
                  <a:lnTo>
                    <a:pt x="2176407" y="52399"/>
                  </a:lnTo>
                  <a:lnTo>
                    <a:pt x="2177315" y="71492"/>
                  </a:lnTo>
                  <a:lnTo>
                    <a:pt x="2177315" y="181616"/>
                  </a:lnTo>
                  <a:lnTo>
                    <a:pt x="2183006" y="216882"/>
                  </a:lnTo>
                  <a:lnTo>
                    <a:pt x="2200086" y="242767"/>
                  </a:lnTo>
                  <a:lnTo>
                    <a:pt x="2228570" y="259258"/>
                  </a:lnTo>
                  <a:lnTo>
                    <a:pt x="2268471" y="266341"/>
                  </a:lnTo>
                  <a:lnTo>
                    <a:pt x="2268471" y="266997"/>
                  </a:lnTo>
                  <a:lnTo>
                    <a:pt x="2225519" y="278180"/>
                  </a:lnTo>
                  <a:lnTo>
                    <a:pt x="2188299" y="305856"/>
                  </a:lnTo>
                  <a:lnTo>
                    <a:pt x="2176660" y="351863"/>
                  </a:lnTo>
                  <a:lnTo>
                    <a:pt x="2176660" y="468698"/>
                  </a:lnTo>
                  <a:lnTo>
                    <a:pt x="2175752" y="487991"/>
                  </a:lnTo>
                  <a:lnTo>
                    <a:pt x="2173031" y="504764"/>
                  </a:lnTo>
                  <a:lnTo>
                    <a:pt x="2168501" y="519012"/>
                  </a:lnTo>
                  <a:lnTo>
                    <a:pt x="2162166" y="530730"/>
                  </a:lnTo>
                  <a:lnTo>
                    <a:pt x="2275508" y="530730"/>
                  </a:lnTo>
                  <a:lnTo>
                    <a:pt x="2288088" y="493299"/>
                  </a:lnTo>
                  <a:lnTo>
                    <a:pt x="2288465" y="480628"/>
                  </a:lnTo>
                  <a:lnTo>
                    <a:pt x="2288465" y="343753"/>
                  </a:lnTo>
                  <a:lnTo>
                    <a:pt x="2291131" y="328075"/>
                  </a:lnTo>
                  <a:lnTo>
                    <a:pt x="2299137" y="316752"/>
                  </a:lnTo>
                  <a:lnTo>
                    <a:pt x="2312490" y="309772"/>
                  </a:lnTo>
                  <a:lnTo>
                    <a:pt x="2331200" y="307122"/>
                  </a:lnTo>
                  <a:lnTo>
                    <a:pt x="2610151" y="307122"/>
                  </a:lnTo>
                  <a:lnTo>
                    <a:pt x="2609523" y="305856"/>
                  </a:lnTo>
                  <a:lnTo>
                    <a:pt x="2572106" y="278180"/>
                  </a:lnTo>
                  <a:lnTo>
                    <a:pt x="2529038" y="266997"/>
                  </a:lnTo>
                  <a:lnTo>
                    <a:pt x="2529038" y="266341"/>
                  </a:lnTo>
                  <a:lnTo>
                    <a:pt x="2569096" y="259258"/>
                  </a:lnTo>
                  <a:lnTo>
                    <a:pt x="2597698" y="242767"/>
                  </a:lnTo>
                  <a:lnTo>
                    <a:pt x="2608635" y="226263"/>
                  </a:lnTo>
                  <a:lnTo>
                    <a:pt x="2331200" y="226263"/>
                  </a:lnTo>
                  <a:lnTo>
                    <a:pt x="2312789" y="223457"/>
                  </a:lnTo>
                  <a:lnTo>
                    <a:pt x="2299638" y="216366"/>
                  </a:lnTo>
                  <a:lnTo>
                    <a:pt x="2291747" y="204984"/>
                  </a:lnTo>
                  <a:lnTo>
                    <a:pt x="2289116" y="189306"/>
                  </a:lnTo>
                  <a:lnTo>
                    <a:pt x="2289116" y="59979"/>
                  </a:lnTo>
                  <a:lnTo>
                    <a:pt x="2288804" y="48966"/>
                  </a:lnTo>
                  <a:lnTo>
                    <a:pt x="2277701" y="11840"/>
                  </a:lnTo>
                  <a:lnTo>
                    <a:pt x="2274529" y="10533"/>
                  </a:lnTo>
                  <a:close/>
                </a:path>
                <a:path w="2635884" h="620394">
                  <a:moveTo>
                    <a:pt x="2466680" y="307122"/>
                  </a:moveTo>
                  <a:lnTo>
                    <a:pt x="2331200" y="307122"/>
                  </a:lnTo>
                  <a:lnTo>
                    <a:pt x="2331200" y="530730"/>
                  </a:lnTo>
                  <a:lnTo>
                    <a:pt x="2466680" y="530730"/>
                  </a:lnTo>
                  <a:lnTo>
                    <a:pt x="2466680" y="307122"/>
                  </a:lnTo>
                  <a:close/>
                </a:path>
                <a:path w="2635884" h="620394">
                  <a:moveTo>
                    <a:pt x="2610151" y="307122"/>
                  </a:moveTo>
                  <a:lnTo>
                    <a:pt x="2466680" y="307122"/>
                  </a:lnTo>
                  <a:lnTo>
                    <a:pt x="2485371" y="309772"/>
                  </a:lnTo>
                  <a:lnTo>
                    <a:pt x="2498728" y="316752"/>
                  </a:lnTo>
                  <a:lnTo>
                    <a:pt x="2506746" y="328075"/>
                  </a:lnTo>
                  <a:lnTo>
                    <a:pt x="2509419" y="343753"/>
                  </a:lnTo>
                  <a:lnTo>
                    <a:pt x="2509419" y="480628"/>
                  </a:lnTo>
                  <a:lnTo>
                    <a:pt x="2509709" y="491626"/>
                  </a:lnTo>
                  <a:lnTo>
                    <a:pt x="2520604" y="529188"/>
                  </a:lnTo>
                  <a:lnTo>
                    <a:pt x="2524095" y="530730"/>
                  </a:lnTo>
                  <a:lnTo>
                    <a:pt x="2635667" y="530730"/>
                  </a:lnTo>
                  <a:lnTo>
                    <a:pt x="2629341" y="519012"/>
                  </a:lnTo>
                  <a:lnTo>
                    <a:pt x="2624827" y="504764"/>
                  </a:lnTo>
                  <a:lnTo>
                    <a:pt x="2622121" y="487991"/>
                  </a:lnTo>
                  <a:lnTo>
                    <a:pt x="2621220" y="468698"/>
                  </a:lnTo>
                  <a:lnTo>
                    <a:pt x="2621220" y="351863"/>
                  </a:lnTo>
                  <a:lnTo>
                    <a:pt x="2619924" y="334308"/>
                  </a:lnTo>
                  <a:lnTo>
                    <a:pt x="2616030" y="318972"/>
                  </a:lnTo>
                  <a:lnTo>
                    <a:pt x="2610151" y="307122"/>
                  </a:lnTo>
                  <a:close/>
                </a:path>
                <a:path w="2635884" h="620394">
                  <a:moveTo>
                    <a:pt x="2466680" y="10533"/>
                  </a:moveTo>
                  <a:lnTo>
                    <a:pt x="2331200" y="10533"/>
                  </a:lnTo>
                  <a:lnTo>
                    <a:pt x="2331200" y="226263"/>
                  </a:lnTo>
                  <a:lnTo>
                    <a:pt x="2466680" y="226263"/>
                  </a:lnTo>
                  <a:lnTo>
                    <a:pt x="2466680" y="10533"/>
                  </a:lnTo>
                  <a:close/>
                </a:path>
                <a:path w="2635884" h="620394">
                  <a:moveTo>
                    <a:pt x="2635016" y="10533"/>
                  </a:moveTo>
                  <a:lnTo>
                    <a:pt x="2521485" y="10533"/>
                  </a:lnTo>
                  <a:lnTo>
                    <a:pt x="2518505" y="14263"/>
                  </a:lnTo>
                  <a:lnTo>
                    <a:pt x="2508764" y="59979"/>
                  </a:lnTo>
                  <a:lnTo>
                    <a:pt x="2508764" y="189306"/>
                  </a:lnTo>
                  <a:lnTo>
                    <a:pt x="2506134" y="204984"/>
                  </a:lnTo>
                  <a:lnTo>
                    <a:pt x="2498244" y="216366"/>
                  </a:lnTo>
                  <a:lnTo>
                    <a:pt x="2485092" y="223457"/>
                  </a:lnTo>
                  <a:lnTo>
                    <a:pt x="2466680" y="226263"/>
                  </a:lnTo>
                  <a:lnTo>
                    <a:pt x="2608635" y="226263"/>
                  </a:lnTo>
                  <a:lnTo>
                    <a:pt x="2614852" y="216882"/>
                  </a:lnTo>
                  <a:lnTo>
                    <a:pt x="2620568" y="181616"/>
                  </a:lnTo>
                  <a:lnTo>
                    <a:pt x="2620568" y="71492"/>
                  </a:lnTo>
                  <a:lnTo>
                    <a:pt x="2621469" y="52399"/>
                  </a:lnTo>
                  <a:lnTo>
                    <a:pt x="2624174" y="35874"/>
                  </a:lnTo>
                  <a:lnTo>
                    <a:pt x="2628688" y="21919"/>
                  </a:lnTo>
                  <a:lnTo>
                    <a:pt x="2635016" y="10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4685" y="314424"/>
              <a:ext cx="1800000" cy="1800002"/>
            </a:xfrm>
            <a:prstGeom prst="rect">
              <a:avLst/>
            </a:prstGeom>
          </p:spPr>
        </p:pic>
      </p:grpSp>
      <p:grpSp>
        <p:nvGrpSpPr>
          <p:cNvPr id="10" name="object 2"/>
          <p:cNvGrpSpPr/>
          <p:nvPr/>
        </p:nvGrpSpPr>
        <p:grpSpPr>
          <a:xfrm>
            <a:off x="1" y="0"/>
            <a:ext cx="11874499" cy="6546850"/>
            <a:chOff x="-4742" y="15488"/>
            <a:chExt cx="11874499" cy="6829812"/>
          </a:xfrm>
        </p:grpSpPr>
        <p:pic>
          <p:nvPicPr>
            <p:cNvPr id="1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488"/>
              <a:ext cx="11869757" cy="5319437"/>
            </a:xfrm>
            <a:prstGeom prst="rect">
              <a:avLst/>
            </a:prstGeom>
          </p:spPr>
        </p:pic>
        <p:pic>
          <p:nvPicPr>
            <p:cNvPr id="12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42" y="4794250"/>
              <a:ext cx="5632450" cy="2051050"/>
            </a:xfrm>
            <a:prstGeom prst="rect">
              <a:avLst/>
            </a:prstGeom>
          </p:spPr>
        </p:pic>
        <p:sp>
          <p:nvSpPr>
            <p:cNvPr id="13" name="object 5"/>
            <p:cNvSpPr/>
            <p:nvPr/>
          </p:nvSpPr>
          <p:spPr>
            <a:xfrm>
              <a:off x="4831844" y="151646"/>
              <a:ext cx="5015865" cy="2125980"/>
            </a:xfrm>
            <a:custGeom>
              <a:avLst/>
              <a:gdLst/>
              <a:ahLst/>
              <a:cxnLst/>
              <a:rect l="l" t="t" r="r" b="b"/>
              <a:pathLst>
                <a:path w="5015865" h="2125980">
                  <a:moveTo>
                    <a:pt x="0" y="0"/>
                  </a:moveTo>
                  <a:lnTo>
                    <a:pt x="0" y="2050635"/>
                  </a:lnTo>
                  <a:lnTo>
                    <a:pt x="5015847" y="2125522"/>
                  </a:lnTo>
                  <a:lnTo>
                    <a:pt x="5015847" y="7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C">
                <a:alpha val="71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6167018" y="850273"/>
              <a:ext cx="3372485" cy="1119505"/>
            </a:xfrm>
            <a:custGeom>
              <a:avLst/>
              <a:gdLst/>
              <a:ahLst/>
              <a:cxnLst/>
              <a:rect l="l" t="t" r="r" b="b"/>
              <a:pathLst>
                <a:path w="3372484" h="1119505">
                  <a:moveTo>
                    <a:pt x="332270" y="550176"/>
                  </a:moveTo>
                  <a:lnTo>
                    <a:pt x="0" y="550176"/>
                  </a:lnTo>
                  <a:lnTo>
                    <a:pt x="0" y="1107033"/>
                  </a:lnTo>
                  <a:lnTo>
                    <a:pt x="144983" y="1107033"/>
                  </a:lnTo>
                  <a:lnTo>
                    <a:pt x="144983" y="661428"/>
                  </a:lnTo>
                  <a:lnTo>
                    <a:pt x="187236" y="661428"/>
                  </a:lnTo>
                  <a:lnTo>
                    <a:pt x="187236" y="1107033"/>
                  </a:lnTo>
                  <a:lnTo>
                    <a:pt x="332270" y="1107033"/>
                  </a:lnTo>
                  <a:lnTo>
                    <a:pt x="332270" y="661428"/>
                  </a:lnTo>
                  <a:lnTo>
                    <a:pt x="332270" y="550176"/>
                  </a:lnTo>
                  <a:close/>
                </a:path>
                <a:path w="3372484" h="1119505">
                  <a:moveTo>
                    <a:pt x="720991" y="781304"/>
                  </a:moveTo>
                  <a:lnTo>
                    <a:pt x="720725" y="741591"/>
                  </a:lnTo>
                  <a:lnTo>
                    <a:pt x="718642" y="681393"/>
                  </a:lnTo>
                  <a:lnTo>
                    <a:pt x="710082" y="633247"/>
                  </a:lnTo>
                  <a:lnTo>
                    <a:pt x="708317" y="627875"/>
                  </a:lnTo>
                  <a:lnTo>
                    <a:pt x="679424" y="583679"/>
                  </a:lnTo>
                  <a:lnTo>
                    <a:pt x="633933" y="553567"/>
                  </a:lnTo>
                  <a:lnTo>
                    <a:pt x="596138" y="542582"/>
                  </a:lnTo>
                  <a:lnTo>
                    <a:pt x="575919" y="539889"/>
                  </a:lnTo>
                  <a:lnTo>
                    <a:pt x="575919" y="953579"/>
                  </a:lnTo>
                  <a:lnTo>
                    <a:pt x="575729" y="971765"/>
                  </a:lnTo>
                  <a:lnTo>
                    <a:pt x="571982" y="1011643"/>
                  </a:lnTo>
                  <a:lnTo>
                    <a:pt x="563041" y="1024661"/>
                  </a:lnTo>
                  <a:lnTo>
                    <a:pt x="544042" y="1024661"/>
                  </a:lnTo>
                  <a:lnTo>
                    <a:pt x="531901" y="976515"/>
                  </a:lnTo>
                  <a:lnTo>
                    <a:pt x="531622" y="953579"/>
                  </a:lnTo>
                  <a:lnTo>
                    <a:pt x="531622" y="693661"/>
                  </a:lnTo>
                  <a:lnTo>
                    <a:pt x="534924" y="648538"/>
                  </a:lnTo>
                  <a:lnTo>
                    <a:pt x="547077" y="633247"/>
                  </a:lnTo>
                  <a:lnTo>
                    <a:pt x="563143" y="633247"/>
                  </a:lnTo>
                  <a:lnTo>
                    <a:pt x="575703" y="676046"/>
                  </a:lnTo>
                  <a:lnTo>
                    <a:pt x="575919" y="953579"/>
                  </a:lnTo>
                  <a:lnTo>
                    <a:pt x="575919" y="539889"/>
                  </a:lnTo>
                  <a:lnTo>
                    <a:pt x="575538" y="539826"/>
                  </a:lnTo>
                  <a:lnTo>
                    <a:pt x="553770" y="538899"/>
                  </a:lnTo>
                  <a:lnTo>
                    <a:pt x="530999" y="539877"/>
                  </a:lnTo>
                  <a:lnTo>
                    <a:pt x="489813" y="547636"/>
                  </a:lnTo>
                  <a:lnTo>
                    <a:pt x="454634" y="562991"/>
                  </a:lnTo>
                  <a:lnTo>
                    <a:pt x="415226" y="598766"/>
                  </a:lnTo>
                  <a:lnTo>
                    <a:pt x="393573" y="645464"/>
                  </a:lnTo>
                  <a:lnTo>
                    <a:pt x="387578" y="709676"/>
                  </a:lnTo>
                  <a:lnTo>
                    <a:pt x="386588" y="781304"/>
                  </a:lnTo>
                  <a:lnTo>
                    <a:pt x="386588" y="876592"/>
                  </a:lnTo>
                  <a:lnTo>
                    <a:pt x="386854" y="916330"/>
                  </a:lnTo>
                  <a:lnTo>
                    <a:pt x="388912" y="976515"/>
                  </a:lnTo>
                  <a:lnTo>
                    <a:pt x="399249" y="1030058"/>
                  </a:lnTo>
                  <a:lnTo>
                    <a:pt x="428155" y="1074267"/>
                  </a:lnTo>
                  <a:lnTo>
                    <a:pt x="473646" y="1104341"/>
                  </a:lnTo>
                  <a:lnTo>
                    <a:pt x="511429" y="1115314"/>
                  </a:lnTo>
                  <a:lnTo>
                    <a:pt x="553770" y="1119009"/>
                  </a:lnTo>
                  <a:lnTo>
                    <a:pt x="576541" y="1118031"/>
                  </a:lnTo>
                  <a:lnTo>
                    <a:pt x="617740" y="1110272"/>
                  </a:lnTo>
                  <a:lnTo>
                    <a:pt x="652919" y="1094917"/>
                  </a:lnTo>
                  <a:lnTo>
                    <a:pt x="692353" y="1059141"/>
                  </a:lnTo>
                  <a:lnTo>
                    <a:pt x="710184" y="1024661"/>
                  </a:lnTo>
                  <a:lnTo>
                    <a:pt x="718756" y="974839"/>
                  </a:lnTo>
                  <a:lnTo>
                    <a:pt x="720750" y="915492"/>
                  </a:lnTo>
                  <a:lnTo>
                    <a:pt x="720991" y="876592"/>
                  </a:lnTo>
                  <a:lnTo>
                    <a:pt x="720991" y="781304"/>
                  </a:lnTo>
                  <a:close/>
                </a:path>
                <a:path w="3372484" h="1119505">
                  <a:moveTo>
                    <a:pt x="1128788" y="550176"/>
                  </a:moveTo>
                  <a:lnTo>
                    <a:pt x="796518" y="550176"/>
                  </a:lnTo>
                  <a:lnTo>
                    <a:pt x="796518" y="960005"/>
                  </a:lnTo>
                  <a:lnTo>
                    <a:pt x="795909" y="977138"/>
                  </a:lnTo>
                  <a:lnTo>
                    <a:pt x="772452" y="1009624"/>
                  </a:lnTo>
                  <a:lnTo>
                    <a:pt x="750074" y="1011301"/>
                  </a:lnTo>
                  <a:lnTo>
                    <a:pt x="750074" y="1107033"/>
                  </a:lnTo>
                  <a:lnTo>
                    <a:pt x="772680" y="1107033"/>
                  </a:lnTo>
                  <a:lnTo>
                    <a:pt x="805967" y="1106589"/>
                  </a:lnTo>
                  <a:lnTo>
                    <a:pt x="858012" y="1103122"/>
                  </a:lnTo>
                  <a:lnTo>
                    <a:pt x="905217" y="1088212"/>
                  </a:lnTo>
                  <a:lnTo>
                    <a:pt x="932497" y="1050328"/>
                  </a:lnTo>
                  <a:lnTo>
                    <a:pt x="940536" y="1005636"/>
                  </a:lnTo>
                  <a:lnTo>
                    <a:pt x="941552" y="661428"/>
                  </a:lnTo>
                  <a:lnTo>
                    <a:pt x="983754" y="661428"/>
                  </a:lnTo>
                  <a:lnTo>
                    <a:pt x="983754" y="1107033"/>
                  </a:lnTo>
                  <a:lnTo>
                    <a:pt x="1128788" y="1107033"/>
                  </a:lnTo>
                  <a:lnTo>
                    <a:pt x="1128788" y="661428"/>
                  </a:lnTo>
                  <a:lnTo>
                    <a:pt x="1128788" y="550176"/>
                  </a:lnTo>
                  <a:close/>
                </a:path>
                <a:path w="3372484" h="1119505">
                  <a:moveTo>
                    <a:pt x="1505445" y="940562"/>
                  </a:moveTo>
                  <a:lnTo>
                    <a:pt x="1504467" y="899909"/>
                  </a:lnTo>
                  <a:lnTo>
                    <a:pt x="1496771" y="843064"/>
                  </a:lnTo>
                  <a:lnTo>
                    <a:pt x="1470609" y="806094"/>
                  </a:lnTo>
                  <a:lnTo>
                    <a:pt x="1443126" y="791984"/>
                  </a:lnTo>
                  <a:lnTo>
                    <a:pt x="1457871" y="783158"/>
                  </a:lnTo>
                  <a:lnTo>
                    <a:pt x="1487830" y="753973"/>
                  </a:lnTo>
                  <a:lnTo>
                    <a:pt x="1499704" y="708190"/>
                  </a:lnTo>
                  <a:lnTo>
                    <a:pt x="1500505" y="686422"/>
                  </a:lnTo>
                  <a:lnTo>
                    <a:pt x="1498282" y="653796"/>
                  </a:lnTo>
                  <a:lnTo>
                    <a:pt x="1480566" y="599808"/>
                  </a:lnTo>
                  <a:lnTo>
                    <a:pt x="1443380" y="561454"/>
                  </a:lnTo>
                  <a:lnTo>
                    <a:pt x="1376019" y="542061"/>
                  </a:lnTo>
                  <a:lnTo>
                    <a:pt x="1330388" y="539648"/>
                  </a:lnTo>
                  <a:lnTo>
                    <a:pt x="1293368" y="541401"/>
                  </a:lnTo>
                  <a:lnTo>
                    <a:pt x="1235468" y="555434"/>
                  </a:lnTo>
                  <a:lnTo>
                    <a:pt x="1198638" y="584898"/>
                  </a:lnTo>
                  <a:lnTo>
                    <a:pt x="1180363" y="638644"/>
                  </a:lnTo>
                  <a:lnTo>
                    <a:pt x="1178077" y="722642"/>
                  </a:lnTo>
                  <a:lnTo>
                    <a:pt x="1316761" y="722642"/>
                  </a:lnTo>
                  <a:lnTo>
                    <a:pt x="1316850" y="673252"/>
                  </a:lnTo>
                  <a:lnTo>
                    <a:pt x="1317091" y="662406"/>
                  </a:lnTo>
                  <a:lnTo>
                    <a:pt x="1332280" y="625513"/>
                  </a:lnTo>
                  <a:lnTo>
                    <a:pt x="1350441" y="625513"/>
                  </a:lnTo>
                  <a:lnTo>
                    <a:pt x="1366748" y="673252"/>
                  </a:lnTo>
                  <a:lnTo>
                    <a:pt x="1366647" y="708190"/>
                  </a:lnTo>
                  <a:lnTo>
                    <a:pt x="1358176" y="752475"/>
                  </a:lnTo>
                  <a:lnTo>
                    <a:pt x="1306042" y="763955"/>
                  </a:lnTo>
                  <a:lnTo>
                    <a:pt x="1283690" y="764197"/>
                  </a:lnTo>
                  <a:lnTo>
                    <a:pt x="1283690" y="845172"/>
                  </a:lnTo>
                  <a:lnTo>
                    <a:pt x="1329537" y="848436"/>
                  </a:lnTo>
                  <a:lnTo>
                    <a:pt x="1362748" y="878370"/>
                  </a:lnTo>
                  <a:lnTo>
                    <a:pt x="1366748" y="916711"/>
                  </a:lnTo>
                  <a:lnTo>
                    <a:pt x="1366748" y="955319"/>
                  </a:lnTo>
                  <a:lnTo>
                    <a:pt x="1365440" y="997712"/>
                  </a:lnTo>
                  <a:lnTo>
                    <a:pt x="1351038" y="1032395"/>
                  </a:lnTo>
                  <a:lnTo>
                    <a:pt x="1330388" y="1032395"/>
                  </a:lnTo>
                  <a:lnTo>
                    <a:pt x="1317028" y="993038"/>
                  </a:lnTo>
                  <a:lnTo>
                    <a:pt x="1316761" y="885977"/>
                  </a:lnTo>
                  <a:lnTo>
                    <a:pt x="1178077" y="885977"/>
                  </a:lnTo>
                  <a:lnTo>
                    <a:pt x="1178077" y="929982"/>
                  </a:lnTo>
                  <a:lnTo>
                    <a:pt x="1178814" y="966800"/>
                  </a:lnTo>
                  <a:lnTo>
                    <a:pt x="1184770" y="1022680"/>
                  </a:lnTo>
                  <a:lnTo>
                    <a:pt x="1208214" y="1071397"/>
                  </a:lnTo>
                  <a:lnTo>
                    <a:pt x="1239431" y="1096098"/>
                  </a:lnTo>
                  <a:lnTo>
                    <a:pt x="1284109" y="1112761"/>
                  </a:lnTo>
                  <a:lnTo>
                    <a:pt x="1342948" y="1118311"/>
                  </a:lnTo>
                  <a:lnTo>
                    <a:pt x="1370672" y="1117117"/>
                  </a:lnTo>
                  <a:lnTo>
                    <a:pt x="1418234" y="1107554"/>
                  </a:lnTo>
                  <a:lnTo>
                    <a:pt x="1455267" y="1088555"/>
                  </a:lnTo>
                  <a:lnTo>
                    <a:pt x="1481353" y="1060767"/>
                  </a:lnTo>
                  <a:lnTo>
                    <a:pt x="1496910" y="1023378"/>
                  </a:lnTo>
                  <a:lnTo>
                    <a:pt x="1504492" y="971867"/>
                  </a:lnTo>
                  <a:lnTo>
                    <a:pt x="1505445" y="940562"/>
                  </a:lnTo>
                  <a:close/>
                </a:path>
                <a:path w="3372484" h="1119505">
                  <a:moveTo>
                    <a:pt x="1846275" y="550176"/>
                  </a:moveTo>
                  <a:lnTo>
                    <a:pt x="1719910" y="550176"/>
                  </a:lnTo>
                  <a:lnTo>
                    <a:pt x="1698205" y="897356"/>
                  </a:lnTo>
                  <a:lnTo>
                    <a:pt x="1652714" y="550176"/>
                  </a:lnTo>
                  <a:lnTo>
                    <a:pt x="1526794" y="550176"/>
                  </a:lnTo>
                  <a:lnTo>
                    <a:pt x="1603171" y="969187"/>
                  </a:lnTo>
                  <a:lnTo>
                    <a:pt x="1609420" y="1004189"/>
                  </a:lnTo>
                  <a:lnTo>
                    <a:pt x="1610982" y="1013129"/>
                  </a:lnTo>
                  <a:lnTo>
                    <a:pt x="1611503" y="1016330"/>
                  </a:lnTo>
                  <a:lnTo>
                    <a:pt x="1611503" y="1022769"/>
                  </a:lnTo>
                  <a:lnTo>
                    <a:pt x="1569300" y="1035240"/>
                  </a:lnTo>
                  <a:lnTo>
                    <a:pt x="1560614" y="1035240"/>
                  </a:lnTo>
                  <a:lnTo>
                    <a:pt x="1560614" y="1107033"/>
                  </a:lnTo>
                  <a:lnTo>
                    <a:pt x="1645081" y="1107033"/>
                  </a:lnTo>
                  <a:lnTo>
                    <a:pt x="1677568" y="1106081"/>
                  </a:lnTo>
                  <a:lnTo>
                    <a:pt x="1727860" y="1098524"/>
                  </a:lnTo>
                  <a:lnTo>
                    <a:pt x="1771154" y="1071740"/>
                  </a:lnTo>
                  <a:lnTo>
                    <a:pt x="1792020" y="1020699"/>
                  </a:lnTo>
                  <a:lnTo>
                    <a:pt x="1802003" y="959370"/>
                  </a:lnTo>
                  <a:lnTo>
                    <a:pt x="1806765" y="918946"/>
                  </a:lnTo>
                  <a:lnTo>
                    <a:pt x="1809076" y="897356"/>
                  </a:lnTo>
                  <a:lnTo>
                    <a:pt x="1846275" y="550176"/>
                  </a:lnTo>
                  <a:close/>
                </a:path>
                <a:path w="3372484" h="1119505">
                  <a:moveTo>
                    <a:pt x="1969008" y="6921"/>
                  </a:moveTo>
                  <a:lnTo>
                    <a:pt x="1863877" y="6921"/>
                  </a:lnTo>
                  <a:lnTo>
                    <a:pt x="1786026" y="207314"/>
                  </a:lnTo>
                  <a:lnTo>
                    <a:pt x="1786026" y="6921"/>
                  </a:lnTo>
                  <a:lnTo>
                    <a:pt x="1686750" y="6921"/>
                  </a:lnTo>
                  <a:lnTo>
                    <a:pt x="1686750" y="380961"/>
                  </a:lnTo>
                  <a:lnTo>
                    <a:pt x="1790573" y="380961"/>
                  </a:lnTo>
                  <a:lnTo>
                    <a:pt x="1858581" y="207314"/>
                  </a:lnTo>
                  <a:lnTo>
                    <a:pt x="1869732" y="178854"/>
                  </a:lnTo>
                  <a:lnTo>
                    <a:pt x="1869732" y="380961"/>
                  </a:lnTo>
                  <a:lnTo>
                    <a:pt x="1969008" y="380961"/>
                  </a:lnTo>
                  <a:lnTo>
                    <a:pt x="1969008" y="178854"/>
                  </a:lnTo>
                  <a:lnTo>
                    <a:pt x="1969008" y="6921"/>
                  </a:lnTo>
                  <a:close/>
                </a:path>
                <a:path w="3372484" h="1119505">
                  <a:moveTo>
                    <a:pt x="2207666" y="550176"/>
                  </a:moveTo>
                  <a:lnTo>
                    <a:pt x="2062645" y="550176"/>
                  </a:lnTo>
                  <a:lnTo>
                    <a:pt x="2062645" y="749427"/>
                  </a:lnTo>
                  <a:lnTo>
                    <a:pt x="2020392" y="749427"/>
                  </a:lnTo>
                  <a:lnTo>
                    <a:pt x="2020392" y="550176"/>
                  </a:lnTo>
                  <a:lnTo>
                    <a:pt x="1875409" y="550176"/>
                  </a:lnTo>
                  <a:lnTo>
                    <a:pt x="1875409" y="1107033"/>
                  </a:lnTo>
                  <a:lnTo>
                    <a:pt x="2020392" y="1107033"/>
                  </a:lnTo>
                  <a:lnTo>
                    <a:pt x="2020392" y="873302"/>
                  </a:lnTo>
                  <a:lnTo>
                    <a:pt x="2062645" y="873302"/>
                  </a:lnTo>
                  <a:lnTo>
                    <a:pt x="2062645" y="1107033"/>
                  </a:lnTo>
                  <a:lnTo>
                    <a:pt x="2207666" y="1107033"/>
                  </a:lnTo>
                  <a:lnTo>
                    <a:pt x="2207666" y="873302"/>
                  </a:lnTo>
                  <a:lnTo>
                    <a:pt x="2207666" y="749427"/>
                  </a:lnTo>
                  <a:lnTo>
                    <a:pt x="2207666" y="550176"/>
                  </a:lnTo>
                  <a:close/>
                </a:path>
                <a:path w="3372484" h="1119505">
                  <a:moveTo>
                    <a:pt x="2363266" y="6921"/>
                  </a:moveTo>
                  <a:lnTo>
                    <a:pt x="2220099" y="6921"/>
                  </a:lnTo>
                  <a:lnTo>
                    <a:pt x="2186914" y="214147"/>
                  </a:lnTo>
                  <a:lnTo>
                    <a:pt x="2170900" y="123050"/>
                  </a:lnTo>
                  <a:lnTo>
                    <a:pt x="2150465" y="6921"/>
                  </a:lnTo>
                  <a:lnTo>
                    <a:pt x="2009419" y="6921"/>
                  </a:lnTo>
                  <a:lnTo>
                    <a:pt x="2009419" y="380961"/>
                  </a:lnTo>
                  <a:lnTo>
                    <a:pt x="2106980" y="380961"/>
                  </a:lnTo>
                  <a:lnTo>
                    <a:pt x="2106980" y="123050"/>
                  </a:lnTo>
                  <a:lnTo>
                    <a:pt x="2155952" y="380961"/>
                  </a:lnTo>
                  <a:lnTo>
                    <a:pt x="2218296" y="380961"/>
                  </a:lnTo>
                  <a:lnTo>
                    <a:pt x="2248954" y="214147"/>
                  </a:lnTo>
                  <a:lnTo>
                    <a:pt x="2265705" y="123050"/>
                  </a:lnTo>
                  <a:lnTo>
                    <a:pt x="2265705" y="380961"/>
                  </a:lnTo>
                  <a:lnTo>
                    <a:pt x="2363266" y="380961"/>
                  </a:lnTo>
                  <a:lnTo>
                    <a:pt x="2363266" y="123050"/>
                  </a:lnTo>
                  <a:lnTo>
                    <a:pt x="2363266" y="6921"/>
                  </a:lnTo>
                  <a:close/>
                </a:path>
                <a:path w="3372484" h="1119505">
                  <a:moveTo>
                    <a:pt x="2596400" y="781304"/>
                  </a:moveTo>
                  <a:lnTo>
                    <a:pt x="2596134" y="741591"/>
                  </a:lnTo>
                  <a:lnTo>
                    <a:pt x="2594038" y="681393"/>
                  </a:lnTo>
                  <a:lnTo>
                    <a:pt x="2585491" y="633247"/>
                  </a:lnTo>
                  <a:lnTo>
                    <a:pt x="2583726" y="627875"/>
                  </a:lnTo>
                  <a:lnTo>
                    <a:pt x="2554833" y="583679"/>
                  </a:lnTo>
                  <a:lnTo>
                    <a:pt x="2509342" y="553567"/>
                  </a:lnTo>
                  <a:lnTo>
                    <a:pt x="2471547" y="542582"/>
                  </a:lnTo>
                  <a:lnTo>
                    <a:pt x="2451328" y="539889"/>
                  </a:lnTo>
                  <a:lnTo>
                    <a:pt x="2451328" y="953579"/>
                  </a:lnTo>
                  <a:lnTo>
                    <a:pt x="2451125" y="971765"/>
                  </a:lnTo>
                  <a:lnTo>
                    <a:pt x="2447379" y="1011643"/>
                  </a:lnTo>
                  <a:lnTo>
                    <a:pt x="2438450" y="1024661"/>
                  </a:lnTo>
                  <a:lnTo>
                    <a:pt x="2419451" y="1024661"/>
                  </a:lnTo>
                  <a:lnTo>
                    <a:pt x="2407310" y="976515"/>
                  </a:lnTo>
                  <a:lnTo>
                    <a:pt x="2407018" y="953579"/>
                  </a:lnTo>
                  <a:lnTo>
                    <a:pt x="2407018" y="693661"/>
                  </a:lnTo>
                  <a:lnTo>
                    <a:pt x="2410320" y="648538"/>
                  </a:lnTo>
                  <a:lnTo>
                    <a:pt x="2422487" y="633247"/>
                  </a:lnTo>
                  <a:lnTo>
                    <a:pt x="2438552" y="633247"/>
                  </a:lnTo>
                  <a:lnTo>
                    <a:pt x="2451112" y="676046"/>
                  </a:lnTo>
                  <a:lnTo>
                    <a:pt x="2451328" y="953579"/>
                  </a:lnTo>
                  <a:lnTo>
                    <a:pt x="2451328" y="539889"/>
                  </a:lnTo>
                  <a:lnTo>
                    <a:pt x="2450947" y="539826"/>
                  </a:lnTo>
                  <a:lnTo>
                    <a:pt x="2429179" y="538899"/>
                  </a:lnTo>
                  <a:lnTo>
                    <a:pt x="2406408" y="539877"/>
                  </a:lnTo>
                  <a:lnTo>
                    <a:pt x="2365222" y="547636"/>
                  </a:lnTo>
                  <a:lnTo>
                    <a:pt x="2330043" y="562991"/>
                  </a:lnTo>
                  <a:lnTo>
                    <a:pt x="2290635" y="598766"/>
                  </a:lnTo>
                  <a:lnTo>
                    <a:pt x="2268982" y="645464"/>
                  </a:lnTo>
                  <a:lnTo>
                    <a:pt x="2262987" y="709676"/>
                  </a:lnTo>
                  <a:lnTo>
                    <a:pt x="2261997" y="781304"/>
                  </a:lnTo>
                  <a:lnTo>
                    <a:pt x="2261997" y="876592"/>
                  </a:lnTo>
                  <a:lnTo>
                    <a:pt x="2262263" y="916330"/>
                  </a:lnTo>
                  <a:lnTo>
                    <a:pt x="2264308" y="976515"/>
                  </a:lnTo>
                  <a:lnTo>
                    <a:pt x="2274646" y="1030058"/>
                  </a:lnTo>
                  <a:lnTo>
                    <a:pt x="2303564" y="1074267"/>
                  </a:lnTo>
                  <a:lnTo>
                    <a:pt x="2349055" y="1104341"/>
                  </a:lnTo>
                  <a:lnTo>
                    <a:pt x="2386825" y="1115314"/>
                  </a:lnTo>
                  <a:lnTo>
                    <a:pt x="2429179" y="1119009"/>
                  </a:lnTo>
                  <a:lnTo>
                    <a:pt x="2451951" y="1118031"/>
                  </a:lnTo>
                  <a:lnTo>
                    <a:pt x="2493137" y="1110272"/>
                  </a:lnTo>
                  <a:lnTo>
                    <a:pt x="2528328" y="1094917"/>
                  </a:lnTo>
                  <a:lnTo>
                    <a:pt x="2567762" y="1059141"/>
                  </a:lnTo>
                  <a:lnTo>
                    <a:pt x="2585580" y="1024661"/>
                  </a:lnTo>
                  <a:lnTo>
                    <a:pt x="2589403" y="1012456"/>
                  </a:lnTo>
                  <a:lnTo>
                    <a:pt x="2595410" y="948232"/>
                  </a:lnTo>
                  <a:lnTo>
                    <a:pt x="2596400" y="876592"/>
                  </a:lnTo>
                  <a:lnTo>
                    <a:pt x="2596400" y="781304"/>
                  </a:lnTo>
                  <a:close/>
                </a:path>
                <a:path w="3372484" h="1119505">
                  <a:moveTo>
                    <a:pt x="2661805" y="150749"/>
                  </a:moveTo>
                  <a:lnTo>
                    <a:pt x="2661462" y="139700"/>
                  </a:lnTo>
                  <a:lnTo>
                    <a:pt x="2661018" y="125056"/>
                  </a:lnTo>
                  <a:lnTo>
                    <a:pt x="2658668" y="102425"/>
                  </a:lnTo>
                  <a:lnTo>
                    <a:pt x="2641828" y="52108"/>
                  </a:lnTo>
                  <a:lnTo>
                    <a:pt x="2605519" y="18161"/>
                  </a:lnTo>
                  <a:lnTo>
                    <a:pt x="2549321" y="1143"/>
                  </a:lnTo>
                  <a:lnTo>
                    <a:pt x="2548077" y="1092"/>
                  </a:lnTo>
                  <a:lnTo>
                    <a:pt x="2548077" y="112369"/>
                  </a:lnTo>
                  <a:lnTo>
                    <a:pt x="2548077" y="139700"/>
                  </a:lnTo>
                  <a:lnTo>
                    <a:pt x="2514003" y="139700"/>
                  </a:lnTo>
                  <a:lnTo>
                    <a:pt x="2514003" y="112369"/>
                  </a:lnTo>
                  <a:lnTo>
                    <a:pt x="2516911" y="73596"/>
                  </a:lnTo>
                  <a:lnTo>
                    <a:pt x="2523820" y="66395"/>
                  </a:lnTo>
                  <a:lnTo>
                    <a:pt x="2538425" y="66395"/>
                  </a:lnTo>
                  <a:lnTo>
                    <a:pt x="2548077" y="112369"/>
                  </a:lnTo>
                  <a:lnTo>
                    <a:pt x="2548077" y="1092"/>
                  </a:lnTo>
                  <a:lnTo>
                    <a:pt x="2526398" y="0"/>
                  </a:lnTo>
                  <a:lnTo>
                    <a:pt x="2507361" y="939"/>
                  </a:lnTo>
                  <a:lnTo>
                    <a:pt x="2489454" y="3759"/>
                  </a:lnTo>
                  <a:lnTo>
                    <a:pt x="2442934" y="23456"/>
                  </a:lnTo>
                  <a:lnTo>
                    <a:pt x="2413584" y="58496"/>
                  </a:lnTo>
                  <a:lnTo>
                    <a:pt x="2401112" y="112699"/>
                  </a:lnTo>
                  <a:lnTo>
                    <a:pt x="2400287" y="135940"/>
                  </a:lnTo>
                  <a:lnTo>
                    <a:pt x="2400287" y="245122"/>
                  </a:lnTo>
                  <a:lnTo>
                    <a:pt x="2403665" y="296583"/>
                  </a:lnTo>
                  <a:lnTo>
                    <a:pt x="2420404" y="339496"/>
                  </a:lnTo>
                  <a:lnTo>
                    <a:pt x="2457500" y="371729"/>
                  </a:lnTo>
                  <a:lnTo>
                    <a:pt x="2500325" y="385279"/>
                  </a:lnTo>
                  <a:lnTo>
                    <a:pt x="2534297" y="387883"/>
                  </a:lnTo>
                  <a:lnTo>
                    <a:pt x="2552128" y="387210"/>
                  </a:lnTo>
                  <a:lnTo>
                    <a:pt x="2596184" y="377329"/>
                  </a:lnTo>
                  <a:lnTo>
                    <a:pt x="2628404" y="355409"/>
                  </a:lnTo>
                  <a:lnTo>
                    <a:pt x="2651620" y="321525"/>
                  </a:lnTo>
                  <a:lnTo>
                    <a:pt x="2654503" y="315112"/>
                  </a:lnTo>
                  <a:lnTo>
                    <a:pt x="2661526" y="268617"/>
                  </a:lnTo>
                  <a:lnTo>
                    <a:pt x="2661805" y="252234"/>
                  </a:lnTo>
                  <a:lnTo>
                    <a:pt x="2661805" y="224536"/>
                  </a:lnTo>
                  <a:lnTo>
                    <a:pt x="2553855" y="224536"/>
                  </a:lnTo>
                  <a:lnTo>
                    <a:pt x="2553855" y="274002"/>
                  </a:lnTo>
                  <a:lnTo>
                    <a:pt x="2553576" y="286854"/>
                  </a:lnTo>
                  <a:lnTo>
                    <a:pt x="2540673" y="321525"/>
                  </a:lnTo>
                  <a:lnTo>
                    <a:pt x="2524887" y="321525"/>
                  </a:lnTo>
                  <a:lnTo>
                    <a:pt x="2514003" y="200279"/>
                  </a:lnTo>
                  <a:lnTo>
                    <a:pt x="2661805" y="200279"/>
                  </a:lnTo>
                  <a:lnTo>
                    <a:pt x="2661805" y="150749"/>
                  </a:lnTo>
                  <a:close/>
                </a:path>
                <a:path w="3372484" h="1119505">
                  <a:moveTo>
                    <a:pt x="2966072" y="6921"/>
                  </a:moveTo>
                  <a:lnTo>
                    <a:pt x="2852953" y="6921"/>
                  </a:lnTo>
                  <a:lnTo>
                    <a:pt x="2852953" y="141414"/>
                  </a:lnTo>
                  <a:lnTo>
                    <a:pt x="2811970" y="141414"/>
                  </a:lnTo>
                  <a:lnTo>
                    <a:pt x="2811970" y="6921"/>
                  </a:lnTo>
                  <a:lnTo>
                    <a:pt x="2698826" y="6921"/>
                  </a:lnTo>
                  <a:lnTo>
                    <a:pt x="2698826" y="380961"/>
                  </a:lnTo>
                  <a:lnTo>
                    <a:pt x="2811970" y="380961"/>
                  </a:lnTo>
                  <a:lnTo>
                    <a:pt x="2811970" y="242989"/>
                  </a:lnTo>
                  <a:lnTo>
                    <a:pt x="2852953" y="242989"/>
                  </a:lnTo>
                  <a:lnTo>
                    <a:pt x="2852953" y="380961"/>
                  </a:lnTo>
                  <a:lnTo>
                    <a:pt x="2966072" y="380961"/>
                  </a:lnTo>
                  <a:lnTo>
                    <a:pt x="2966072" y="242989"/>
                  </a:lnTo>
                  <a:lnTo>
                    <a:pt x="2966072" y="141414"/>
                  </a:lnTo>
                  <a:lnTo>
                    <a:pt x="2966072" y="6921"/>
                  </a:lnTo>
                  <a:close/>
                </a:path>
                <a:path w="3372484" h="1119505">
                  <a:moveTo>
                    <a:pt x="2987332" y="924585"/>
                  </a:moveTo>
                  <a:lnTo>
                    <a:pt x="2982836" y="877125"/>
                  </a:lnTo>
                  <a:lnTo>
                    <a:pt x="2958363" y="831545"/>
                  </a:lnTo>
                  <a:lnTo>
                    <a:pt x="2924225" y="812723"/>
                  </a:lnTo>
                  <a:lnTo>
                    <a:pt x="2901073" y="806107"/>
                  </a:lnTo>
                  <a:lnTo>
                    <a:pt x="2921749" y="800379"/>
                  </a:lnTo>
                  <a:lnTo>
                    <a:pt x="2938716" y="793559"/>
                  </a:lnTo>
                  <a:lnTo>
                    <a:pt x="2951975" y="785622"/>
                  </a:lnTo>
                  <a:lnTo>
                    <a:pt x="2961487" y="776516"/>
                  </a:lnTo>
                  <a:lnTo>
                    <a:pt x="2965805" y="769137"/>
                  </a:lnTo>
                  <a:lnTo>
                    <a:pt x="2968180" y="765086"/>
                  </a:lnTo>
                  <a:lnTo>
                    <a:pt x="2972955" y="749960"/>
                  </a:lnTo>
                  <a:lnTo>
                    <a:pt x="2975800" y="731113"/>
                  </a:lnTo>
                  <a:lnTo>
                    <a:pt x="2976753" y="708571"/>
                  </a:lnTo>
                  <a:lnTo>
                    <a:pt x="2975406" y="674979"/>
                  </a:lnTo>
                  <a:lnTo>
                    <a:pt x="2964611" y="622655"/>
                  </a:lnTo>
                  <a:lnTo>
                    <a:pt x="2943491" y="589076"/>
                  </a:lnTo>
                  <a:lnTo>
                    <a:pt x="2898368" y="560857"/>
                  </a:lnTo>
                  <a:lnTo>
                    <a:pt x="2854909" y="552843"/>
                  </a:lnTo>
                  <a:lnTo>
                    <a:pt x="2842298" y="551942"/>
                  </a:lnTo>
                  <a:lnTo>
                    <a:pt x="2842298" y="698246"/>
                  </a:lnTo>
                  <a:lnTo>
                    <a:pt x="2842298" y="907834"/>
                  </a:lnTo>
                  <a:lnTo>
                    <a:pt x="2842298" y="959904"/>
                  </a:lnTo>
                  <a:lnTo>
                    <a:pt x="2841790" y="975233"/>
                  </a:lnTo>
                  <a:lnTo>
                    <a:pt x="2820365" y="1009065"/>
                  </a:lnTo>
                  <a:lnTo>
                    <a:pt x="2795803" y="1011999"/>
                  </a:lnTo>
                  <a:lnTo>
                    <a:pt x="2795803" y="855687"/>
                  </a:lnTo>
                  <a:lnTo>
                    <a:pt x="2834919" y="864273"/>
                  </a:lnTo>
                  <a:lnTo>
                    <a:pt x="2842298" y="907834"/>
                  </a:lnTo>
                  <a:lnTo>
                    <a:pt x="2842298" y="698246"/>
                  </a:lnTo>
                  <a:lnTo>
                    <a:pt x="2840875" y="738009"/>
                  </a:lnTo>
                  <a:lnTo>
                    <a:pt x="2810027" y="768794"/>
                  </a:lnTo>
                  <a:lnTo>
                    <a:pt x="2806636" y="768794"/>
                  </a:lnTo>
                  <a:lnTo>
                    <a:pt x="2801937" y="768883"/>
                  </a:lnTo>
                  <a:lnTo>
                    <a:pt x="2795803" y="769137"/>
                  </a:lnTo>
                  <a:lnTo>
                    <a:pt x="2795803" y="645210"/>
                  </a:lnTo>
                  <a:lnTo>
                    <a:pt x="2834424" y="654596"/>
                  </a:lnTo>
                  <a:lnTo>
                    <a:pt x="2842298" y="698246"/>
                  </a:lnTo>
                  <a:lnTo>
                    <a:pt x="2842298" y="551942"/>
                  </a:lnTo>
                  <a:lnTo>
                    <a:pt x="2826969" y="550837"/>
                  </a:lnTo>
                  <a:lnTo>
                    <a:pt x="2794901" y="550176"/>
                  </a:lnTo>
                  <a:lnTo>
                    <a:pt x="2650833" y="550176"/>
                  </a:lnTo>
                  <a:lnTo>
                    <a:pt x="2650833" y="1107033"/>
                  </a:lnTo>
                  <a:lnTo>
                    <a:pt x="2818003" y="1107033"/>
                  </a:lnTo>
                  <a:lnTo>
                    <a:pt x="2857944" y="1106411"/>
                  </a:lnTo>
                  <a:lnTo>
                    <a:pt x="2915678" y="1101432"/>
                  </a:lnTo>
                  <a:lnTo>
                    <a:pt x="2957741" y="1082738"/>
                  </a:lnTo>
                  <a:lnTo>
                    <a:pt x="2980042" y="1044435"/>
                  </a:lnTo>
                  <a:lnTo>
                    <a:pt x="2986519" y="1002626"/>
                  </a:lnTo>
                  <a:lnTo>
                    <a:pt x="2987332" y="976223"/>
                  </a:lnTo>
                  <a:lnTo>
                    <a:pt x="2987332" y="924585"/>
                  </a:lnTo>
                  <a:close/>
                </a:path>
                <a:path w="3372484" h="1119505">
                  <a:moveTo>
                    <a:pt x="3288868" y="6921"/>
                  </a:moveTo>
                  <a:lnTo>
                    <a:pt x="3183725" y="6921"/>
                  </a:lnTo>
                  <a:lnTo>
                    <a:pt x="3105886" y="207314"/>
                  </a:lnTo>
                  <a:lnTo>
                    <a:pt x="3105886" y="6921"/>
                  </a:lnTo>
                  <a:lnTo>
                    <a:pt x="3006598" y="6921"/>
                  </a:lnTo>
                  <a:lnTo>
                    <a:pt x="3006598" y="380961"/>
                  </a:lnTo>
                  <a:lnTo>
                    <a:pt x="3110433" y="380961"/>
                  </a:lnTo>
                  <a:lnTo>
                    <a:pt x="3178429" y="207314"/>
                  </a:lnTo>
                  <a:lnTo>
                    <a:pt x="3189579" y="178854"/>
                  </a:lnTo>
                  <a:lnTo>
                    <a:pt x="3189579" y="380961"/>
                  </a:lnTo>
                  <a:lnTo>
                    <a:pt x="3288868" y="380961"/>
                  </a:lnTo>
                  <a:lnTo>
                    <a:pt x="3288868" y="178854"/>
                  </a:lnTo>
                  <a:lnTo>
                    <a:pt x="3288868" y="6921"/>
                  </a:lnTo>
                  <a:close/>
                </a:path>
                <a:path w="3372484" h="1119505">
                  <a:moveTo>
                    <a:pt x="3372167" y="1107033"/>
                  </a:moveTo>
                  <a:lnTo>
                    <a:pt x="3357295" y="1007059"/>
                  </a:lnTo>
                  <a:lnTo>
                    <a:pt x="3342640" y="908532"/>
                  </a:lnTo>
                  <a:lnTo>
                    <a:pt x="3307753" y="673950"/>
                  </a:lnTo>
                  <a:lnTo>
                    <a:pt x="3289350" y="550176"/>
                  </a:lnTo>
                  <a:lnTo>
                    <a:pt x="3212477" y="550176"/>
                  </a:lnTo>
                  <a:lnTo>
                    <a:pt x="3212477" y="908532"/>
                  </a:lnTo>
                  <a:lnTo>
                    <a:pt x="3163328" y="908532"/>
                  </a:lnTo>
                  <a:lnTo>
                    <a:pt x="3170440" y="835444"/>
                  </a:lnTo>
                  <a:lnTo>
                    <a:pt x="3175876" y="788530"/>
                  </a:lnTo>
                  <a:lnTo>
                    <a:pt x="3182569" y="734695"/>
                  </a:lnTo>
                  <a:lnTo>
                    <a:pt x="3190519" y="673950"/>
                  </a:lnTo>
                  <a:lnTo>
                    <a:pt x="3195129" y="728103"/>
                  </a:lnTo>
                  <a:lnTo>
                    <a:pt x="3199612" y="778637"/>
                  </a:lnTo>
                  <a:lnTo>
                    <a:pt x="3203994" y="825538"/>
                  </a:lnTo>
                  <a:lnTo>
                    <a:pt x="3208274" y="868832"/>
                  </a:lnTo>
                  <a:lnTo>
                    <a:pt x="3212477" y="908532"/>
                  </a:lnTo>
                  <a:lnTo>
                    <a:pt x="3212477" y="550176"/>
                  </a:lnTo>
                  <a:lnTo>
                    <a:pt x="3079915" y="550176"/>
                  </a:lnTo>
                  <a:lnTo>
                    <a:pt x="3006433" y="1107033"/>
                  </a:lnTo>
                  <a:lnTo>
                    <a:pt x="3156293" y="1107033"/>
                  </a:lnTo>
                  <a:lnTo>
                    <a:pt x="3164128" y="1007059"/>
                  </a:lnTo>
                  <a:lnTo>
                    <a:pt x="3216364" y="1007059"/>
                  </a:lnTo>
                  <a:lnTo>
                    <a:pt x="3224199" y="1107033"/>
                  </a:lnTo>
                  <a:lnTo>
                    <a:pt x="3372167" y="1107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54" y="391824"/>
              <a:ext cx="2635667" cy="201387"/>
            </a:xfrm>
            <a:prstGeom prst="rect">
              <a:avLst/>
            </a:prstGeom>
          </p:spPr>
        </p:pic>
        <p:sp>
          <p:nvSpPr>
            <p:cNvPr id="16" name="object 8"/>
            <p:cNvSpPr/>
            <p:nvPr/>
          </p:nvSpPr>
          <p:spPr>
            <a:xfrm>
              <a:off x="5072054" y="699152"/>
              <a:ext cx="2635885" cy="620395"/>
            </a:xfrm>
            <a:custGeom>
              <a:avLst/>
              <a:gdLst/>
              <a:ahLst/>
              <a:cxnLst/>
              <a:rect l="l" t="t" r="r" b="b"/>
              <a:pathLst>
                <a:path w="2635884" h="620394">
                  <a:moveTo>
                    <a:pt x="135431" y="10533"/>
                  </a:moveTo>
                  <a:lnTo>
                    <a:pt x="0" y="10533"/>
                  </a:lnTo>
                  <a:lnTo>
                    <a:pt x="0" y="530730"/>
                  </a:lnTo>
                  <a:lnTo>
                    <a:pt x="135431" y="530730"/>
                  </a:lnTo>
                  <a:lnTo>
                    <a:pt x="136130" y="310431"/>
                  </a:lnTo>
                  <a:lnTo>
                    <a:pt x="291444" y="310431"/>
                  </a:lnTo>
                  <a:lnTo>
                    <a:pt x="284636" y="299293"/>
                  </a:lnTo>
                  <a:lnTo>
                    <a:pt x="256061" y="280351"/>
                  </a:lnTo>
                  <a:lnTo>
                    <a:pt x="215916" y="270305"/>
                  </a:lnTo>
                  <a:lnTo>
                    <a:pt x="256061" y="260337"/>
                  </a:lnTo>
                  <a:lnTo>
                    <a:pt x="284636" y="241636"/>
                  </a:lnTo>
                  <a:lnTo>
                    <a:pt x="291743" y="230179"/>
                  </a:lnTo>
                  <a:lnTo>
                    <a:pt x="136130" y="230179"/>
                  </a:lnTo>
                  <a:lnTo>
                    <a:pt x="135431" y="10533"/>
                  </a:lnTo>
                  <a:close/>
                </a:path>
                <a:path w="2635884" h="620394">
                  <a:moveTo>
                    <a:pt x="291444" y="310431"/>
                  </a:moveTo>
                  <a:lnTo>
                    <a:pt x="136130" y="310431"/>
                  </a:lnTo>
                  <a:lnTo>
                    <a:pt x="144842" y="311321"/>
                  </a:lnTo>
                  <a:lnTo>
                    <a:pt x="152732" y="313636"/>
                  </a:lnTo>
                  <a:lnTo>
                    <a:pt x="176838" y="344293"/>
                  </a:lnTo>
                  <a:lnTo>
                    <a:pt x="177562" y="353494"/>
                  </a:lnTo>
                  <a:lnTo>
                    <a:pt x="177562" y="454902"/>
                  </a:lnTo>
                  <a:lnTo>
                    <a:pt x="178917" y="480722"/>
                  </a:lnTo>
                  <a:lnTo>
                    <a:pt x="182980" y="501973"/>
                  </a:lnTo>
                  <a:lnTo>
                    <a:pt x="189753" y="518645"/>
                  </a:lnTo>
                  <a:lnTo>
                    <a:pt x="199233" y="530730"/>
                  </a:lnTo>
                  <a:lnTo>
                    <a:pt x="324178" y="530730"/>
                  </a:lnTo>
                  <a:lnTo>
                    <a:pt x="316306" y="516103"/>
                  </a:lnTo>
                  <a:lnTo>
                    <a:pt x="310722" y="497191"/>
                  </a:lnTo>
                  <a:lnTo>
                    <a:pt x="307428" y="474007"/>
                  </a:lnTo>
                  <a:lnTo>
                    <a:pt x="306424" y="446562"/>
                  </a:lnTo>
                  <a:lnTo>
                    <a:pt x="307075" y="363794"/>
                  </a:lnTo>
                  <a:lnTo>
                    <a:pt x="301641" y="327113"/>
                  </a:lnTo>
                  <a:lnTo>
                    <a:pt x="291444" y="310431"/>
                  </a:lnTo>
                  <a:close/>
                </a:path>
                <a:path w="2635884" h="620394">
                  <a:moveTo>
                    <a:pt x="324178" y="10533"/>
                  </a:moveTo>
                  <a:lnTo>
                    <a:pt x="199233" y="10533"/>
                  </a:lnTo>
                  <a:lnTo>
                    <a:pt x="190244" y="22615"/>
                  </a:lnTo>
                  <a:lnTo>
                    <a:pt x="183627" y="39276"/>
                  </a:lnTo>
                  <a:lnTo>
                    <a:pt x="179395" y="60499"/>
                  </a:lnTo>
                  <a:lnTo>
                    <a:pt x="177562" y="86267"/>
                  </a:lnTo>
                  <a:lnTo>
                    <a:pt x="174999" y="187768"/>
                  </a:lnTo>
                  <a:lnTo>
                    <a:pt x="172098" y="205962"/>
                  </a:lnTo>
                  <a:lnTo>
                    <a:pt x="164652" y="219092"/>
                  </a:lnTo>
                  <a:lnTo>
                    <a:pt x="152663" y="227163"/>
                  </a:lnTo>
                  <a:lnTo>
                    <a:pt x="136130" y="230179"/>
                  </a:lnTo>
                  <a:lnTo>
                    <a:pt x="291743" y="230179"/>
                  </a:lnTo>
                  <a:lnTo>
                    <a:pt x="301641" y="214223"/>
                  </a:lnTo>
                  <a:lnTo>
                    <a:pt x="307075" y="178121"/>
                  </a:lnTo>
                  <a:lnTo>
                    <a:pt x="306424" y="88924"/>
                  </a:lnTo>
                  <a:lnTo>
                    <a:pt x="307428" y="61758"/>
                  </a:lnTo>
                  <a:lnTo>
                    <a:pt x="310722" y="39626"/>
                  </a:lnTo>
                  <a:lnTo>
                    <a:pt x="316306" y="22545"/>
                  </a:lnTo>
                  <a:lnTo>
                    <a:pt x="324178" y="10533"/>
                  </a:lnTo>
                  <a:close/>
                </a:path>
                <a:path w="2635884" h="620394">
                  <a:moveTo>
                    <a:pt x="504819" y="0"/>
                  </a:moveTo>
                  <a:lnTo>
                    <a:pt x="463639" y="3629"/>
                  </a:lnTo>
                  <a:lnTo>
                    <a:pt x="412210" y="22507"/>
                  </a:lnTo>
                  <a:lnTo>
                    <a:pt x="375396" y="55925"/>
                  </a:lnTo>
                  <a:lnTo>
                    <a:pt x="355172" y="99548"/>
                  </a:lnTo>
                  <a:lnTo>
                    <a:pt x="349568" y="159527"/>
                  </a:lnTo>
                  <a:lnTo>
                    <a:pt x="348649" y="226451"/>
                  </a:lnTo>
                  <a:lnTo>
                    <a:pt x="348649" y="315464"/>
                  </a:lnTo>
                  <a:lnTo>
                    <a:pt x="349615" y="383700"/>
                  </a:lnTo>
                  <a:lnTo>
                    <a:pt x="352468" y="427921"/>
                  </a:lnTo>
                  <a:lnTo>
                    <a:pt x="367509" y="473376"/>
                  </a:lnTo>
                  <a:lnTo>
                    <a:pt x="400005" y="511184"/>
                  </a:lnTo>
                  <a:lnTo>
                    <a:pt x="447093" y="534187"/>
                  </a:lnTo>
                  <a:lnTo>
                    <a:pt x="504819" y="541915"/>
                  </a:lnTo>
                  <a:lnTo>
                    <a:pt x="526096" y="541007"/>
                  </a:lnTo>
                  <a:lnTo>
                    <a:pt x="564577" y="533755"/>
                  </a:lnTo>
                  <a:lnTo>
                    <a:pt x="611432" y="509833"/>
                  </a:lnTo>
                  <a:lnTo>
                    <a:pt x="642990" y="472173"/>
                  </a:lnTo>
                  <a:lnTo>
                    <a:pt x="650935" y="453787"/>
                  </a:lnTo>
                  <a:lnTo>
                    <a:pt x="495730" y="453787"/>
                  </a:lnTo>
                  <a:lnTo>
                    <a:pt x="490139" y="450291"/>
                  </a:lnTo>
                  <a:lnTo>
                    <a:pt x="484395" y="408810"/>
                  </a:lnTo>
                  <a:lnTo>
                    <a:pt x="484127" y="387374"/>
                  </a:lnTo>
                  <a:lnTo>
                    <a:pt x="484127" y="144569"/>
                  </a:lnTo>
                  <a:lnTo>
                    <a:pt x="487213" y="102414"/>
                  </a:lnTo>
                  <a:lnTo>
                    <a:pt x="498574" y="88131"/>
                  </a:lnTo>
                  <a:lnTo>
                    <a:pt x="650849" y="88131"/>
                  </a:lnTo>
                  <a:lnTo>
                    <a:pt x="649193" y="83118"/>
                  </a:lnTo>
                  <a:lnTo>
                    <a:pt x="622207" y="41825"/>
                  </a:lnTo>
                  <a:lnTo>
                    <a:pt x="579710" y="13702"/>
                  </a:lnTo>
                  <a:lnTo>
                    <a:pt x="525158" y="863"/>
                  </a:lnTo>
                  <a:lnTo>
                    <a:pt x="504819" y="0"/>
                  </a:lnTo>
                  <a:close/>
                </a:path>
                <a:path w="2635884" h="620394">
                  <a:moveTo>
                    <a:pt x="650849" y="88131"/>
                  </a:moveTo>
                  <a:lnTo>
                    <a:pt x="513579" y="88131"/>
                  </a:lnTo>
                  <a:lnTo>
                    <a:pt x="518986" y="91533"/>
                  </a:lnTo>
                  <a:lnTo>
                    <a:pt x="521602" y="98267"/>
                  </a:lnTo>
                  <a:lnTo>
                    <a:pt x="525514" y="387374"/>
                  </a:lnTo>
                  <a:lnTo>
                    <a:pt x="525328" y="404364"/>
                  </a:lnTo>
                  <a:lnTo>
                    <a:pt x="519314" y="449729"/>
                  </a:lnTo>
                  <a:lnTo>
                    <a:pt x="513488" y="453787"/>
                  </a:lnTo>
                  <a:lnTo>
                    <a:pt x="650935" y="453787"/>
                  </a:lnTo>
                  <a:lnTo>
                    <a:pt x="658953" y="407243"/>
                  </a:lnTo>
                  <a:lnTo>
                    <a:pt x="660809" y="351800"/>
                  </a:lnTo>
                  <a:lnTo>
                    <a:pt x="661038" y="315464"/>
                  </a:lnTo>
                  <a:lnTo>
                    <a:pt x="661038" y="226451"/>
                  </a:lnTo>
                  <a:lnTo>
                    <a:pt x="660047" y="158232"/>
                  </a:lnTo>
                  <a:lnTo>
                    <a:pt x="657169" y="113993"/>
                  </a:lnTo>
                  <a:lnTo>
                    <a:pt x="654189" y="98243"/>
                  </a:lnTo>
                  <a:lnTo>
                    <a:pt x="650849" y="88131"/>
                  </a:lnTo>
                  <a:close/>
                </a:path>
                <a:path w="2635884" h="620394">
                  <a:moveTo>
                    <a:pt x="1041982" y="10533"/>
                  </a:moveTo>
                  <a:lnTo>
                    <a:pt x="731594" y="10533"/>
                  </a:lnTo>
                  <a:lnTo>
                    <a:pt x="731594" y="393386"/>
                  </a:lnTo>
                  <a:lnTo>
                    <a:pt x="731016" y="409387"/>
                  </a:lnTo>
                  <a:lnTo>
                    <a:pt x="699633" y="440903"/>
                  </a:lnTo>
                  <a:lnTo>
                    <a:pt x="688207" y="441294"/>
                  </a:lnTo>
                  <a:lnTo>
                    <a:pt x="688207" y="530730"/>
                  </a:lnTo>
                  <a:lnTo>
                    <a:pt x="709317" y="530730"/>
                  </a:lnTo>
                  <a:lnTo>
                    <a:pt x="740421" y="530320"/>
                  </a:lnTo>
                  <a:lnTo>
                    <a:pt x="789032" y="527071"/>
                  </a:lnTo>
                  <a:lnTo>
                    <a:pt x="833136" y="513146"/>
                  </a:lnTo>
                  <a:lnTo>
                    <a:pt x="858620" y="477759"/>
                  </a:lnTo>
                  <a:lnTo>
                    <a:pt x="866131" y="436007"/>
                  </a:lnTo>
                  <a:lnTo>
                    <a:pt x="867073" y="114461"/>
                  </a:lnTo>
                  <a:lnTo>
                    <a:pt x="1041982" y="114461"/>
                  </a:lnTo>
                  <a:lnTo>
                    <a:pt x="1041982" y="10533"/>
                  </a:lnTo>
                  <a:close/>
                </a:path>
                <a:path w="2635884" h="620394">
                  <a:moveTo>
                    <a:pt x="1041982" y="114461"/>
                  </a:moveTo>
                  <a:lnTo>
                    <a:pt x="906504" y="114461"/>
                  </a:lnTo>
                  <a:lnTo>
                    <a:pt x="906504" y="530730"/>
                  </a:lnTo>
                  <a:lnTo>
                    <a:pt x="1041982" y="530730"/>
                  </a:lnTo>
                  <a:lnTo>
                    <a:pt x="1041982" y="114461"/>
                  </a:lnTo>
                  <a:close/>
                </a:path>
                <a:path w="2635884" h="620394">
                  <a:moveTo>
                    <a:pt x="1426049" y="10533"/>
                  </a:moveTo>
                  <a:lnTo>
                    <a:pt x="1115664" y="10533"/>
                  </a:lnTo>
                  <a:lnTo>
                    <a:pt x="1115664" y="393386"/>
                  </a:lnTo>
                  <a:lnTo>
                    <a:pt x="1115086" y="409387"/>
                  </a:lnTo>
                  <a:lnTo>
                    <a:pt x="1083699" y="440903"/>
                  </a:lnTo>
                  <a:lnTo>
                    <a:pt x="1072273" y="441294"/>
                  </a:lnTo>
                  <a:lnTo>
                    <a:pt x="1072273" y="530730"/>
                  </a:lnTo>
                  <a:lnTo>
                    <a:pt x="1093387" y="530730"/>
                  </a:lnTo>
                  <a:lnTo>
                    <a:pt x="1124490" y="530320"/>
                  </a:lnTo>
                  <a:lnTo>
                    <a:pt x="1173099" y="527071"/>
                  </a:lnTo>
                  <a:lnTo>
                    <a:pt x="1217203" y="513146"/>
                  </a:lnTo>
                  <a:lnTo>
                    <a:pt x="1242688" y="477759"/>
                  </a:lnTo>
                  <a:lnTo>
                    <a:pt x="1250200" y="436007"/>
                  </a:lnTo>
                  <a:lnTo>
                    <a:pt x="1251143" y="114461"/>
                  </a:lnTo>
                  <a:lnTo>
                    <a:pt x="1426049" y="114461"/>
                  </a:lnTo>
                  <a:lnTo>
                    <a:pt x="1426049" y="10533"/>
                  </a:lnTo>
                  <a:close/>
                </a:path>
                <a:path w="2635884" h="620394">
                  <a:moveTo>
                    <a:pt x="1426049" y="114461"/>
                  </a:moveTo>
                  <a:lnTo>
                    <a:pt x="1290570" y="114461"/>
                  </a:lnTo>
                  <a:lnTo>
                    <a:pt x="1290570" y="530730"/>
                  </a:lnTo>
                  <a:lnTo>
                    <a:pt x="1426049" y="530730"/>
                  </a:lnTo>
                  <a:lnTo>
                    <a:pt x="1426049" y="114461"/>
                  </a:lnTo>
                  <a:close/>
                </a:path>
                <a:path w="2635884" h="620394">
                  <a:moveTo>
                    <a:pt x="1705582" y="10533"/>
                  </a:moveTo>
                  <a:lnTo>
                    <a:pt x="1480017" y="10533"/>
                  </a:lnTo>
                  <a:lnTo>
                    <a:pt x="1480017" y="530730"/>
                  </a:lnTo>
                  <a:lnTo>
                    <a:pt x="1714765" y="530730"/>
                  </a:lnTo>
                  <a:lnTo>
                    <a:pt x="1714765" y="426801"/>
                  </a:lnTo>
                  <a:lnTo>
                    <a:pt x="1615448" y="426801"/>
                  </a:lnTo>
                  <a:lnTo>
                    <a:pt x="1615448" y="312389"/>
                  </a:lnTo>
                  <a:lnTo>
                    <a:pt x="1699663" y="312389"/>
                  </a:lnTo>
                  <a:lnTo>
                    <a:pt x="1699663" y="213728"/>
                  </a:lnTo>
                  <a:lnTo>
                    <a:pt x="1615448" y="213728"/>
                  </a:lnTo>
                  <a:lnTo>
                    <a:pt x="1615448" y="114461"/>
                  </a:lnTo>
                  <a:lnTo>
                    <a:pt x="1705582" y="114461"/>
                  </a:lnTo>
                  <a:lnTo>
                    <a:pt x="1705582" y="10533"/>
                  </a:lnTo>
                  <a:close/>
                </a:path>
                <a:path w="2635884" h="620394">
                  <a:moveTo>
                    <a:pt x="2112299" y="10533"/>
                  </a:moveTo>
                  <a:lnTo>
                    <a:pt x="1812448" y="10533"/>
                  </a:lnTo>
                  <a:lnTo>
                    <a:pt x="1812448" y="26333"/>
                  </a:lnTo>
                  <a:lnTo>
                    <a:pt x="1811560" y="86870"/>
                  </a:lnTo>
                  <a:lnTo>
                    <a:pt x="1808911" y="145016"/>
                  </a:lnTo>
                  <a:lnTo>
                    <a:pt x="1804523" y="200760"/>
                  </a:lnTo>
                  <a:lnTo>
                    <a:pt x="1798419" y="254087"/>
                  </a:lnTo>
                  <a:lnTo>
                    <a:pt x="1790916" y="303679"/>
                  </a:lnTo>
                  <a:lnTo>
                    <a:pt x="1782405" y="348227"/>
                  </a:lnTo>
                  <a:lnTo>
                    <a:pt x="1772906" y="387742"/>
                  </a:lnTo>
                  <a:lnTo>
                    <a:pt x="1762441" y="422233"/>
                  </a:lnTo>
                  <a:lnTo>
                    <a:pt x="1734803" y="422233"/>
                  </a:lnTo>
                  <a:lnTo>
                    <a:pt x="1734803" y="620161"/>
                  </a:lnTo>
                  <a:lnTo>
                    <a:pt x="1828198" y="620161"/>
                  </a:lnTo>
                  <a:lnTo>
                    <a:pt x="1828198" y="530730"/>
                  </a:lnTo>
                  <a:lnTo>
                    <a:pt x="2139937" y="530730"/>
                  </a:lnTo>
                  <a:lnTo>
                    <a:pt x="2139937" y="421581"/>
                  </a:lnTo>
                  <a:lnTo>
                    <a:pt x="1904493" y="421581"/>
                  </a:lnTo>
                  <a:lnTo>
                    <a:pt x="1914340" y="369997"/>
                  </a:lnTo>
                  <a:lnTo>
                    <a:pt x="1922401" y="318748"/>
                  </a:lnTo>
                  <a:lnTo>
                    <a:pt x="1928673" y="267828"/>
                  </a:lnTo>
                  <a:lnTo>
                    <a:pt x="1933155" y="217230"/>
                  </a:lnTo>
                  <a:lnTo>
                    <a:pt x="1935845" y="166949"/>
                  </a:lnTo>
                  <a:lnTo>
                    <a:pt x="1936742" y="116978"/>
                  </a:lnTo>
                  <a:lnTo>
                    <a:pt x="1936742" y="113155"/>
                  </a:lnTo>
                  <a:lnTo>
                    <a:pt x="2112299" y="113155"/>
                  </a:lnTo>
                  <a:lnTo>
                    <a:pt x="2112299" y="10533"/>
                  </a:lnTo>
                  <a:close/>
                </a:path>
                <a:path w="2635884" h="620394">
                  <a:moveTo>
                    <a:pt x="2139937" y="530730"/>
                  </a:moveTo>
                  <a:lnTo>
                    <a:pt x="2046541" y="530730"/>
                  </a:lnTo>
                  <a:lnTo>
                    <a:pt x="2046541" y="620161"/>
                  </a:lnTo>
                  <a:lnTo>
                    <a:pt x="2139937" y="620161"/>
                  </a:lnTo>
                  <a:lnTo>
                    <a:pt x="2139937" y="530730"/>
                  </a:lnTo>
                  <a:close/>
                </a:path>
                <a:path w="2635884" h="620394">
                  <a:moveTo>
                    <a:pt x="2112299" y="113155"/>
                  </a:moveTo>
                  <a:lnTo>
                    <a:pt x="1976821" y="113155"/>
                  </a:lnTo>
                  <a:lnTo>
                    <a:pt x="1976821" y="421581"/>
                  </a:lnTo>
                  <a:lnTo>
                    <a:pt x="2112299" y="421581"/>
                  </a:lnTo>
                  <a:lnTo>
                    <a:pt x="2112299" y="113155"/>
                  </a:lnTo>
                  <a:close/>
                </a:path>
                <a:path w="2635884" h="620394">
                  <a:moveTo>
                    <a:pt x="2274529" y="10533"/>
                  </a:moveTo>
                  <a:lnTo>
                    <a:pt x="2162818" y="10533"/>
                  </a:lnTo>
                  <a:lnTo>
                    <a:pt x="2169153" y="21919"/>
                  </a:lnTo>
                  <a:lnTo>
                    <a:pt x="2173685" y="35874"/>
                  </a:lnTo>
                  <a:lnTo>
                    <a:pt x="2176407" y="52399"/>
                  </a:lnTo>
                  <a:lnTo>
                    <a:pt x="2177315" y="71492"/>
                  </a:lnTo>
                  <a:lnTo>
                    <a:pt x="2177315" y="181616"/>
                  </a:lnTo>
                  <a:lnTo>
                    <a:pt x="2183006" y="216882"/>
                  </a:lnTo>
                  <a:lnTo>
                    <a:pt x="2200086" y="242767"/>
                  </a:lnTo>
                  <a:lnTo>
                    <a:pt x="2228570" y="259258"/>
                  </a:lnTo>
                  <a:lnTo>
                    <a:pt x="2268471" y="266341"/>
                  </a:lnTo>
                  <a:lnTo>
                    <a:pt x="2268471" y="266997"/>
                  </a:lnTo>
                  <a:lnTo>
                    <a:pt x="2225519" y="278180"/>
                  </a:lnTo>
                  <a:lnTo>
                    <a:pt x="2188299" y="305856"/>
                  </a:lnTo>
                  <a:lnTo>
                    <a:pt x="2176660" y="351863"/>
                  </a:lnTo>
                  <a:lnTo>
                    <a:pt x="2176660" y="468698"/>
                  </a:lnTo>
                  <a:lnTo>
                    <a:pt x="2175752" y="487991"/>
                  </a:lnTo>
                  <a:lnTo>
                    <a:pt x="2173031" y="504764"/>
                  </a:lnTo>
                  <a:lnTo>
                    <a:pt x="2168501" y="519012"/>
                  </a:lnTo>
                  <a:lnTo>
                    <a:pt x="2162166" y="530730"/>
                  </a:lnTo>
                  <a:lnTo>
                    <a:pt x="2275508" y="530730"/>
                  </a:lnTo>
                  <a:lnTo>
                    <a:pt x="2288088" y="493299"/>
                  </a:lnTo>
                  <a:lnTo>
                    <a:pt x="2288465" y="480628"/>
                  </a:lnTo>
                  <a:lnTo>
                    <a:pt x="2288465" y="343753"/>
                  </a:lnTo>
                  <a:lnTo>
                    <a:pt x="2291131" y="328075"/>
                  </a:lnTo>
                  <a:lnTo>
                    <a:pt x="2299137" y="316752"/>
                  </a:lnTo>
                  <a:lnTo>
                    <a:pt x="2312490" y="309772"/>
                  </a:lnTo>
                  <a:lnTo>
                    <a:pt x="2331200" y="307122"/>
                  </a:lnTo>
                  <a:lnTo>
                    <a:pt x="2610151" y="307122"/>
                  </a:lnTo>
                  <a:lnTo>
                    <a:pt x="2609523" y="305856"/>
                  </a:lnTo>
                  <a:lnTo>
                    <a:pt x="2572106" y="278180"/>
                  </a:lnTo>
                  <a:lnTo>
                    <a:pt x="2529038" y="266997"/>
                  </a:lnTo>
                  <a:lnTo>
                    <a:pt x="2529038" y="266341"/>
                  </a:lnTo>
                  <a:lnTo>
                    <a:pt x="2569096" y="259258"/>
                  </a:lnTo>
                  <a:lnTo>
                    <a:pt x="2597698" y="242767"/>
                  </a:lnTo>
                  <a:lnTo>
                    <a:pt x="2608635" y="226263"/>
                  </a:lnTo>
                  <a:lnTo>
                    <a:pt x="2331200" y="226263"/>
                  </a:lnTo>
                  <a:lnTo>
                    <a:pt x="2312789" y="223457"/>
                  </a:lnTo>
                  <a:lnTo>
                    <a:pt x="2299638" y="216366"/>
                  </a:lnTo>
                  <a:lnTo>
                    <a:pt x="2291747" y="204984"/>
                  </a:lnTo>
                  <a:lnTo>
                    <a:pt x="2289116" y="189306"/>
                  </a:lnTo>
                  <a:lnTo>
                    <a:pt x="2289116" y="59979"/>
                  </a:lnTo>
                  <a:lnTo>
                    <a:pt x="2288804" y="48966"/>
                  </a:lnTo>
                  <a:lnTo>
                    <a:pt x="2277701" y="11840"/>
                  </a:lnTo>
                  <a:lnTo>
                    <a:pt x="2274529" y="10533"/>
                  </a:lnTo>
                  <a:close/>
                </a:path>
                <a:path w="2635884" h="620394">
                  <a:moveTo>
                    <a:pt x="2466680" y="307122"/>
                  </a:moveTo>
                  <a:lnTo>
                    <a:pt x="2331200" y="307122"/>
                  </a:lnTo>
                  <a:lnTo>
                    <a:pt x="2331200" y="530730"/>
                  </a:lnTo>
                  <a:lnTo>
                    <a:pt x="2466680" y="530730"/>
                  </a:lnTo>
                  <a:lnTo>
                    <a:pt x="2466680" y="307122"/>
                  </a:lnTo>
                  <a:close/>
                </a:path>
                <a:path w="2635884" h="620394">
                  <a:moveTo>
                    <a:pt x="2610151" y="307122"/>
                  </a:moveTo>
                  <a:lnTo>
                    <a:pt x="2466680" y="307122"/>
                  </a:lnTo>
                  <a:lnTo>
                    <a:pt x="2485371" y="309772"/>
                  </a:lnTo>
                  <a:lnTo>
                    <a:pt x="2498728" y="316752"/>
                  </a:lnTo>
                  <a:lnTo>
                    <a:pt x="2506746" y="328075"/>
                  </a:lnTo>
                  <a:lnTo>
                    <a:pt x="2509419" y="343753"/>
                  </a:lnTo>
                  <a:lnTo>
                    <a:pt x="2509419" y="480628"/>
                  </a:lnTo>
                  <a:lnTo>
                    <a:pt x="2509709" y="491626"/>
                  </a:lnTo>
                  <a:lnTo>
                    <a:pt x="2520604" y="529188"/>
                  </a:lnTo>
                  <a:lnTo>
                    <a:pt x="2524095" y="530730"/>
                  </a:lnTo>
                  <a:lnTo>
                    <a:pt x="2635667" y="530730"/>
                  </a:lnTo>
                  <a:lnTo>
                    <a:pt x="2629341" y="519012"/>
                  </a:lnTo>
                  <a:lnTo>
                    <a:pt x="2624827" y="504764"/>
                  </a:lnTo>
                  <a:lnTo>
                    <a:pt x="2622121" y="487991"/>
                  </a:lnTo>
                  <a:lnTo>
                    <a:pt x="2621220" y="468698"/>
                  </a:lnTo>
                  <a:lnTo>
                    <a:pt x="2621220" y="351863"/>
                  </a:lnTo>
                  <a:lnTo>
                    <a:pt x="2619924" y="334308"/>
                  </a:lnTo>
                  <a:lnTo>
                    <a:pt x="2616030" y="318972"/>
                  </a:lnTo>
                  <a:lnTo>
                    <a:pt x="2610151" y="307122"/>
                  </a:lnTo>
                  <a:close/>
                </a:path>
                <a:path w="2635884" h="620394">
                  <a:moveTo>
                    <a:pt x="2466680" y="10533"/>
                  </a:moveTo>
                  <a:lnTo>
                    <a:pt x="2331200" y="10533"/>
                  </a:lnTo>
                  <a:lnTo>
                    <a:pt x="2331200" y="226263"/>
                  </a:lnTo>
                  <a:lnTo>
                    <a:pt x="2466680" y="226263"/>
                  </a:lnTo>
                  <a:lnTo>
                    <a:pt x="2466680" y="10533"/>
                  </a:lnTo>
                  <a:close/>
                </a:path>
                <a:path w="2635884" h="620394">
                  <a:moveTo>
                    <a:pt x="2635016" y="10533"/>
                  </a:moveTo>
                  <a:lnTo>
                    <a:pt x="2521485" y="10533"/>
                  </a:lnTo>
                  <a:lnTo>
                    <a:pt x="2518505" y="14263"/>
                  </a:lnTo>
                  <a:lnTo>
                    <a:pt x="2508764" y="59979"/>
                  </a:lnTo>
                  <a:lnTo>
                    <a:pt x="2508764" y="189306"/>
                  </a:lnTo>
                  <a:lnTo>
                    <a:pt x="2506134" y="204984"/>
                  </a:lnTo>
                  <a:lnTo>
                    <a:pt x="2498244" y="216366"/>
                  </a:lnTo>
                  <a:lnTo>
                    <a:pt x="2485092" y="223457"/>
                  </a:lnTo>
                  <a:lnTo>
                    <a:pt x="2466680" y="226263"/>
                  </a:lnTo>
                  <a:lnTo>
                    <a:pt x="2608635" y="226263"/>
                  </a:lnTo>
                  <a:lnTo>
                    <a:pt x="2614852" y="216882"/>
                  </a:lnTo>
                  <a:lnTo>
                    <a:pt x="2620568" y="181616"/>
                  </a:lnTo>
                  <a:lnTo>
                    <a:pt x="2620568" y="71492"/>
                  </a:lnTo>
                  <a:lnTo>
                    <a:pt x="2621469" y="52399"/>
                  </a:lnTo>
                  <a:lnTo>
                    <a:pt x="2624174" y="35874"/>
                  </a:lnTo>
                  <a:lnTo>
                    <a:pt x="2628688" y="21919"/>
                  </a:lnTo>
                  <a:lnTo>
                    <a:pt x="2635016" y="10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4685" y="314424"/>
              <a:ext cx="1800000" cy="1800002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2968624" y="2683986"/>
            <a:ext cx="7388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Именами наших </a:t>
            </a:r>
          </a:p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выпускников             </a:t>
            </a:r>
          </a:p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названы……..                    …… </a:t>
            </a:r>
            <a:endParaRPr lang="ru-RU" sz="5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flipH="1">
            <a:off x="8756650" y="0"/>
            <a:ext cx="3117851" cy="6814785"/>
            <a:chOff x="8556946" y="0"/>
            <a:chExt cx="3095854" cy="6814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8" y="0"/>
              <a:ext cx="3095852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8556946" y="272895"/>
              <a:ext cx="2673253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650" y="0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1850" y="0"/>
            <a:ext cx="7772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Ива́нович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Ползуно́в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1738-1842 годах обучался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арифметике и  словесности в Горнозаводской школе.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Русский изобретатель-теплотехник, создатель первой в России паросиловой установки.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первая в  России паровая машина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была также первым в мире 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двухцилиндровым  паровым двигателем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впервые в истории не требующим вспомогательного гидравлического привода (способным работать без проточной воды и водяного колеса).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274px-Ivan_Polzunov.jpg"/>
          <p:cNvPicPr>
            <a:picLocks noChangeAspect="1" noChangeArrowheads="1"/>
          </p:cNvPicPr>
          <p:nvPr/>
        </p:nvPicPr>
        <p:blipFill>
          <a:blip r:embed="rId8"/>
          <a:srcRect l="20438" r="12409"/>
          <a:stretch>
            <a:fillRect/>
          </a:stretch>
        </p:blipFill>
        <p:spPr bwMode="auto">
          <a:xfrm>
            <a:off x="8728370" y="1289050"/>
            <a:ext cx="3146130" cy="35052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89965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20212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Именем  И.И.  Ползунова   названы: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-Первое учебное заведение Екатеринбурга — горнозаводская школа —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называется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Уральским государственным колледжем им.</a:t>
            </a:r>
            <a:r>
              <a:rPr kumimoji="0" lang="ru-RU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И.И. Ползунова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Алтайский  государственный  технический университет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напротив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главного корпуса которого установлен памятник изобретателю.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Научно-производственное объединение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«Центральный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котлотурбинный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институт»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Санкт-Петербурге.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- Камнерезный завод —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Колыванский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камнерезный завод имени И. И. Ползунова»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- В   20 городах России, Украины и Казахстана  имеются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улицы имени И.И.Ползунова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- В 1970 г. Международный астрономический союз присвоил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И. И. Ползунова кратеру  на обратной стороне Луны.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-6 июня 2011 года в Великом Новгороде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открыт памятник И. И. Ползунову.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32050" y="222250"/>
            <a:ext cx="5268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7050" y="2355850"/>
            <a:ext cx="5952808" cy="55399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1060450" y="1658382"/>
            <a:ext cx="640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79650" y="0"/>
            <a:ext cx="5943600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202122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202122"/>
              </a:solidFill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Фёдор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Фёдорович Сыромолотов (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Федич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— русский революционер и советский партийный и государственный деятель, публицист.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1892 году поступил в Уральское  горное училище в городе   Екатеринбурге, где был участником нелегального кружка учащихся.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ork\Desktop\274px-Сыромолотов_Федор_Федорович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3250" y="1289050"/>
            <a:ext cx="3394844" cy="475773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31851" y="2508250"/>
            <a:ext cx="708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Сыромолотова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названы улицы в Екатеринбурге, Златоусте, Троицке и Верхней Пышме, а также рабочий клуб в Нижнем Тагиле, типография в Троицке, горный пик на Памире.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27050" y="3422650"/>
            <a:ext cx="76962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С сентября 1918 года работал в Москве — был член коллегии Народного комиссариата финансов.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1921 году командирован на Урал для обследования состояния уральской промышленности и поднятия её производительности.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1925 году был председателем научно-пищевого совета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Нарпита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1930—1931 годах являлся начальником Главного геологоразведочного управления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ВСНХ СССР"/>
              </a:rPr>
              <a:t>ВСНХ СССР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членом президиума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Госплан"/>
              </a:rPr>
              <a:t>Госплана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СССР (1932—1938),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1941—1943 годах в составе контрольной группы уполномоченных Госплана СССР работал на Урале — в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Екатеринбург"/>
              </a:rPr>
              <a:t>Свердловске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Златоуст"/>
              </a:rPr>
              <a:t>Златоусте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 tooltip="Магнитогорск"/>
              </a:rPr>
              <a:t>Магнитогорске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 1943 до конца жизни работал в Институте технико-экономической информации Госплана СССР.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[1]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66250" y="0"/>
            <a:ext cx="2513650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32050" y="222250"/>
            <a:ext cx="5268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Липунов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Яковлевич,  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окончил СГМТ в 1937 г.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98450" y="3727450"/>
            <a:ext cx="8610600" cy="283154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Герою установлен обелиск в его родной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Хвойня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Лучицкой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волости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8" tooltip="Мозырский уезд"/>
              </a:rPr>
              <a:t>Мозырского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tooltip="Мозырский уезд"/>
              </a:rPr>
              <a:t> уезда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Минская губерния"/>
              </a:rPr>
              <a:t>Минской губернии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(ныне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 tooltip="Петриковский район (Гомельская область)"/>
              </a:rPr>
              <a:t>Петриковский район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 tooltip="Гомельская область"/>
              </a:rPr>
              <a:t>Гомельской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tooltip="Белоруссия"/>
              </a:rPr>
              <a:t>Белоруссии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улиц города Петриков носит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Александра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Липунова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2009 году на площади Победы в Бобруйске был открыт мемориал — Аллея Героев, посвящённый 65-летию освобождения города во время Великой Отечественной войны.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 tooltip="Мемориальная доска"/>
              </a:rPr>
              <a:t>Мемориальная доска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на Аллее установлена и А. Я. 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Липунову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0450" y="1289050"/>
            <a:ext cx="640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work\Desktop\герой ссср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52050" y="3956050"/>
            <a:ext cx="1375534" cy="264318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5650" y="1517650"/>
            <a:ext cx="81502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27 февраля 1945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старшине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Липунову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Александру Яковлевичу присвоено звание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 с вручением ордена Ленина и медали «Золотая Звезда»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(№ 5700).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work\Desktop\Lipunov_AY.jp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93208" y="0"/>
            <a:ext cx="258129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6336" y="30515"/>
            <a:ext cx="1408164" cy="6814785"/>
            <a:chOff x="9595775" y="0"/>
            <a:chExt cx="2275422" cy="6814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6529" y="0"/>
              <a:ext cx="2214668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775" y="1441450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2850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365691"/>
            <a:ext cx="1365250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pic>
        <p:nvPicPr>
          <p:cNvPr id="1026" name="Picture 2" descr="C:\Users\work\Desktop\274px-Konstantin_Makarevich_in1980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6850" y="0"/>
            <a:ext cx="3675965" cy="27368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450" y="450850"/>
            <a:ext cx="9829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Константин Григорьевич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Макаревич.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Окончание СГМТ  прервалось  призывом  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Армию  в октябре 1941г.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Специальность- Обогащение полезных ископаемых.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 Советский и казахстанский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Гляциология"/>
              </a:rPr>
              <a:t>гляциолог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Внёс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существенный научный вклад в развитие и популяризацию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Гляциология"/>
              </a:rPr>
              <a:t>гляциологии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1956 по 1992 гг. возглавлял советскую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гляциологическую экспедицию на леднике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 tooltip="Туюксу (ледник)"/>
              </a:rPr>
              <a:t>Туюксу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являлся основателем гляциологической станции «Туюксу Т1».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Более 20 лет являлся официальным представителем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 tooltip="Союз Советских Социалистических Республик"/>
              </a:rPr>
              <a:t>Советского Союза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 Всемирной службе мониторинга ледников . Автор более 200 научных статей, монографий, страноведческих и автобиографических книг и очерков.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650" y="418465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вклад в развитие и популяризацию гляциологии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именем названы два ледника: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один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в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Заилийском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Алатау (в верховьях р.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 tooltip="Каскелен (река)"/>
              </a:rPr>
              <a:t>Каскелен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другой — в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Джунгарском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Алатау (в бассейне р.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4" tooltip="Аксу (река, впадает в Балхаш)"/>
              </a:rPr>
              <a:t>Аксу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а также двум перевалам — в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Заилийском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(4000 м) 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Джунгарском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Алатау (3850 м, в верховьях р. Коры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Каратальской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650" y="548005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Алатау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(горы) — горные хребты на Тянь-Шане, Южном Урале и Южно-Сибирских горах.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7449" y="3048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32050" y="222250"/>
            <a:ext cx="5268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6050" y="2508250"/>
            <a:ext cx="7467600" cy="3200400"/>
          </a:xfrm>
        </p:spPr>
        <p:txBody>
          <a:bodyPr/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1946—1947 годах работал на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8" tooltip="Среднеуральский медеплавильный завод"/>
              </a:rPr>
              <a:t>Средне-Уральском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tooltip="Среднеуральский медеплавильный завод"/>
              </a:rPr>
              <a:t> медеплавильном заводе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1947—1953 гг. — заместитель директора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Карабашского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медеплавильного завода;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1953—1957 годах — заместитель директора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медеэлектролитного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завода;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1957—1970 гг. — на партийной и советской работе;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1970—1982 гг. — директор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медеэлектролитного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завода (комбинат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9" tooltip="Уралэлектромедь"/>
              </a:rPr>
              <a:t>Уралэлектромедь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»).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0450" y="984250"/>
            <a:ext cx="6400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5850" y="222250"/>
            <a:ext cx="5562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Алексеевич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Кривоусов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(1923—1982) — руководитель строительства промышленной аппаратуры, 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tooltip="Герой Социалистического Труда"/>
              </a:rPr>
              <a:t>Герой Социалистического Труда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(1981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03450" y="174625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Кандидат экономических наук (1977)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Почетный гражданин г. В. Пышма (1981г.)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251" y="448945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В. Пышма.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 была улица  Баумана. В 1951 году - Садовая. Через год после смерти Бориса Алексеевича, в 1983 году ее назвали его именем.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5e6e57426f11bf56201b273e62f14a1f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66050" y="1212850"/>
            <a:ext cx="3687260" cy="548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pic>
        <p:nvPicPr>
          <p:cNvPr id="1026" name="Picture 2" descr="C:\Users\work\Desktop\KozitsynAlexand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13650" y="1365250"/>
            <a:ext cx="3823082" cy="522027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32050" y="222250"/>
            <a:ext cx="5268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Козицын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Анатольевич,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СГМТ-1976г.  МТ.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7050" y="2355850"/>
            <a:ext cx="5952808" cy="1785104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В. Пышма: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-Часть улицы Фрунзе   была переименована в улицу Александра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Козицына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-Ледовая арена им. А.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Козицына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0450" y="1289050"/>
            <a:ext cx="640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Российский предприниматель,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 ОАО 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Уралэлектромедь"/>
              </a:rPr>
              <a:t>Уралэлектромедь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tooltip="Кандидат экономических наук"/>
              </a:rPr>
              <a:t>Кандидат экономических наук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work\Desktop\images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17650" y="3651250"/>
            <a:ext cx="4572000" cy="274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32050" y="222250"/>
            <a:ext cx="5268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7050" y="2355850"/>
            <a:ext cx="5952808" cy="86177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36650" y="1517650"/>
            <a:ext cx="77692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уважением, администратор </a:t>
            </a:r>
          </a:p>
          <a:p>
            <a:pPr algn="ctr"/>
            <a:r>
              <a:rPr lang="ru-RU" sz="4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отдела</a:t>
            </a:r>
          </a:p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А.Е. Осокин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198</Words>
  <Application>Microsoft Office PowerPoint</Application>
  <PresentationFormat>Произвольный</PresentationFormat>
  <Paragraphs>106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 </vt:lpstr>
      <vt:lpstr>  Герою установлен обелиск в его родной деревне Хвойня  Лучицкой волости  Мозырского уезда Минской губернии (ныне — Петриковский район  Гомельской области Белоруссии) Одна из улиц города Петриков носит имя Александра Липунова. В 2009 году на площади Победы в Бобруйске был открыт мемориал — Аллея Героев, посвящённый 65-летию освобождения города во время Великой Отечественной войны.   Мемориальная доска на Аллее установлена и А. Я. Липунову.  </vt:lpstr>
      <vt:lpstr>Слайд 5</vt:lpstr>
      <vt:lpstr>В 1946—1947 годах работал на Средне-Уральском медеплавильном заводе;  в 1947—1953 гг. — заместитель директора Карабашского медеплавильного завода;  в 1953—1957 годах — заместитель директора Пышминского медеэлектролитного завода;  в 1957—1970 гг. — на партийной и советской работе;  в 1970—1982 гг. — директор Пышминского медеэлектролитного завода (комбинат «Уралэлектромедь»).   </vt:lpstr>
      <vt:lpstr> г. В. Пышма: -Часть улицы Фрунзе   была переименована в улицу Александра Козицына.  -Ледовая арена им. А. Козицына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ШАРАГА.cdr</dc:title>
  <dc:creator>Дарья Кралина</dc:creator>
  <cp:lastModifiedBy>work</cp:lastModifiedBy>
  <cp:revision>31</cp:revision>
  <dcterms:created xsi:type="dcterms:W3CDTF">2021-12-10T12:32:13Z</dcterms:created>
  <dcterms:modified xsi:type="dcterms:W3CDTF">2023-10-16T12:14:00Z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2021-12-07T00:00:00Z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2021-12-10T00:00:00Z</vt:filetime>
  </property>
</Properties>
</file>