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63" r:id="rId5"/>
    <p:sldId id="268" r:id="rId6"/>
    <p:sldId id="269" r:id="rId7"/>
    <p:sldId id="270" r:id="rId8"/>
    <p:sldId id="272" r:id="rId9"/>
    <p:sldId id="262" r:id="rId10"/>
    <p:sldId id="266" r:id="rId11"/>
    <p:sldId id="275" r:id="rId12"/>
    <p:sldId id="274" r:id="rId13"/>
    <p:sldId id="273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17" autoAdjust="0"/>
  </p:normalViewPr>
  <p:slideViewPr>
    <p:cSldViewPr>
      <p:cViewPr>
        <p:scale>
          <a:sx n="100" d="100"/>
          <a:sy n="100" d="100"/>
        </p:scale>
        <p:origin x="-864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EDFC6-DBA6-45A2-B2A7-3CFBE8315699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0841A-5C7B-4C77-9235-0B37DC7722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841A-5C7B-4C77-9235-0B37DC7722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841A-5C7B-4C77-9235-0B37DC7722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008" y="-258687"/>
            <a:ext cx="9274744" cy="7364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736" y="3233514"/>
            <a:ext cx="4572000" cy="2571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42900"/>
            <a:ext cx="7104282" cy="235745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Колледж им.Ползунова</a:t>
            </a: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8215370" cy="203835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 студенты участники:</a:t>
            </a:r>
          </a:p>
          <a:p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конкурса 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 </a:t>
            </a:r>
          </a:p>
          <a:p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Молодые профессионалы  (</a:t>
            </a:r>
            <a:r>
              <a:rPr lang="en-US" sz="31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WorldSkillsRussia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областных, региональных , межрегиональных  и всероссийских творческих  конкурсов .   </a:t>
            </a:r>
            <a:endParaRPr lang="ru-RU" sz="31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rgbClr val="C00000"/>
              </a:solidFill>
            </a:endParaRPr>
          </a:p>
          <a:p>
            <a:pPr algn="l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-72008" y="5309565"/>
            <a:ext cx="9252520" cy="1575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332656"/>
            <a:ext cx="968671" cy="9686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333"/>
          <a:stretch/>
        </p:blipFill>
        <p:spPr>
          <a:xfrm>
            <a:off x="-3276872" y="-642966"/>
            <a:ext cx="12420872" cy="17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8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85775"/>
            <a:ext cx="7390034" cy="1500197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00108"/>
            <a:ext cx="8175852" cy="38214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 участия  студентов  очной формы обучения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 областных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региональных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межрегиональных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всероссийских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творческих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конкурсах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-72008" y="5877272"/>
            <a:ext cx="9252520" cy="1575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29" y="-285776"/>
            <a:ext cx="968671" cy="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85775"/>
            <a:ext cx="7390034" cy="1500197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00108"/>
            <a:ext cx="8175852" cy="382145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Добавочный текст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-72008" y="5877272"/>
            <a:ext cx="9252520" cy="1575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-484336"/>
            <a:ext cx="968671" cy="968671"/>
          </a:xfrm>
          <a:prstGeom prst="rect">
            <a:avLst/>
          </a:prstGeom>
        </p:spPr>
      </p:pic>
      <p:pic>
        <p:nvPicPr>
          <p:cNvPr id="1026" name="Picture 2" descr="C:\Users\work\Desktop\2010-гран-пр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4831071" cy="6643710"/>
          </a:xfrm>
          <a:prstGeom prst="rect">
            <a:avLst/>
          </a:prstGeom>
          <a:noFill/>
        </p:spPr>
      </p:pic>
      <p:pic>
        <p:nvPicPr>
          <p:cNvPr id="1027" name="Picture 3" descr="C:\Users\work\Desktop\2015-гран при.jpg"/>
          <p:cNvPicPr>
            <a:picLocks noChangeAspect="1" noChangeArrowheads="1"/>
          </p:cNvPicPr>
          <p:nvPr/>
        </p:nvPicPr>
        <p:blipFill>
          <a:blip r:embed="rId6"/>
          <a:srcRect r="4412"/>
          <a:stretch>
            <a:fillRect/>
          </a:stretch>
        </p:blipFill>
        <p:spPr bwMode="auto">
          <a:xfrm>
            <a:off x="4500562" y="177598"/>
            <a:ext cx="4643438" cy="6680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85775"/>
            <a:ext cx="7390034" cy="1500197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00108"/>
            <a:ext cx="8175852" cy="382145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Добавочный текст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-72008" y="5877272"/>
            <a:ext cx="9252520" cy="1575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29" y="-285776"/>
            <a:ext cx="968671" cy="968671"/>
          </a:xfrm>
          <a:prstGeom prst="rect">
            <a:avLst/>
          </a:prstGeom>
        </p:spPr>
      </p:pic>
      <p:pic>
        <p:nvPicPr>
          <p:cNvPr id="2050" name="Picture 2" descr="C:\Users\work\Desktop\2016 гран-пр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-357214"/>
            <a:ext cx="4623281" cy="6357958"/>
          </a:xfrm>
          <a:prstGeom prst="rect">
            <a:avLst/>
          </a:prstGeom>
          <a:noFill/>
        </p:spPr>
      </p:pic>
      <p:pic>
        <p:nvPicPr>
          <p:cNvPr id="2051" name="Picture 3" descr="C:\Users\work\Desktop\холокос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5524" y="-428652"/>
            <a:ext cx="4571352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85775"/>
            <a:ext cx="7390034" cy="1500197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-72008" y="5877272"/>
            <a:ext cx="9252520" cy="1575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29" y="-285776"/>
            <a:ext cx="968671" cy="968671"/>
          </a:xfrm>
          <a:prstGeom prst="rect">
            <a:avLst/>
          </a:prstGeom>
        </p:spPr>
      </p:pic>
      <p:pic>
        <p:nvPicPr>
          <p:cNvPr id="3074" name="Picture 2" descr="C:\Users\work\Desktop\рсм -2018 гран-п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634" y="0"/>
            <a:ext cx="7824704" cy="5689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-72008" y="5877272"/>
            <a:ext cx="9252520" cy="1575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40" y="-285777"/>
            <a:ext cx="1428761" cy="14287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857232"/>
            <a:ext cx="764386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Хорошего дня!</a:t>
            </a:r>
          </a:p>
          <a:p>
            <a:pPr algn="ctr">
              <a:buFont typeface="Wingdings 2" pitchFamily="18" charset="2"/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С уважением,  администратор </a:t>
            </a:r>
          </a:p>
          <a:p>
            <a:pPr algn="ctr">
              <a:buFont typeface="Wingdings 2" pitchFamily="18" charset="2"/>
              <a:buNone/>
            </a:pPr>
            <a:r>
              <a:rPr lang="ru-RU" b="1" i="1" dirty="0" err="1" smtClean="0">
                <a:solidFill>
                  <a:srgbClr val="C00000"/>
                </a:solidFill>
              </a:rPr>
              <a:t>культурно-досугового</a:t>
            </a:r>
            <a:r>
              <a:rPr lang="ru-RU" b="1" i="1" dirty="0" smtClean="0">
                <a:solidFill>
                  <a:srgbClr val="C00000"/>
                </a:solidFill>
              </a:rPr>
              <a:t> отдела </a:t>
            </a:r>
          </a:p>
          <a:p>
            <a:pPr algn="ctr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А.Е. Осокин</a:t>
            </a:r>
          </a:p>
        </p:txBody>
      </p:sp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85775"/>
            <a:ext cx="7390034" cy="1571635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таблица  участия студентов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Уральского государственного колледжа им. И.И. Ползунова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 Открытом чемпионате   «Молодые профессионалы  (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Свердловской области.  17-21  февраля  2018 года.</a:t>
            </a:r>
            <a:endParaRPr lang="ru-RU" sz="1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0" y="5429264"/>
            <a:ext cx="9286908" cy="1285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-214338"/>
            <a:ext cx="968671" cy="9686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2910" y="1571612"/>
            <a:ext cx="621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754" y="1214422"/>
          <a:ext cx="8358246" cy="3571901"/>
        </p:xfrm>
        <a:graphic>
          <a:graphicData uri="http://schemas.openxmlformats.org/drawingml/2006/table">
            <a:tbl>
              <a:tblPr/>
              <a:tblGrid>
                <a:gridCol w="1643106"/>
                <a:gridCol w="1428728"/>
                <a:gridCol w="1857420"/>
                <a:gridCol w="1714480"/>
                <a:gridCol w="1714512"/>
              </a:tblGrid>
              <a:tr h="651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Компетенции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Преподаватель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Геодезия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Старицына Н.А.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Валиулин</a:t>
                      </a: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И.-МД-462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Попов А.- МД-363 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9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Лабораторный химический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анализ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Дедяева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И.В.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Круподерова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А.-АН-487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Туризм</a:t>
                      </a:r>
                    </a:p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Черненко Ю.Д.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Бельгант</a:t>
                      </a: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П-Т-309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Чермянинова</a:t>
                      </a: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Е.-Т-210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Твердохлебов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Ю.П.</a:t>
                      </a:r>
                      <a:endParaRPr lang="ru-RU" sz="13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Жуйков</a:t>
                      </a: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В.—</a:t>
                      </a:r>
                      <a:r>
                        <a:rPr lang="en-US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PR-332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Сетевое и системное администрирование.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Кийко</a:t>
                      </a: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В.В.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Еремин  Е.-КС-404</a:t>
                      </a:r>
                      <a:endParaRPr lang="ru-RU" sz="13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85786" y="4857760"/>
          <a:ext cx="8358246" cy="357190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компетенций               итого:  7 чел.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3 чел.                            3 чел.                          1 чел.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450122" y="4853354"/>
          <a:ext cx="1407497" cy="365760"/>
        </p:xfrm>
        <a:graphic>
          <a:graphicData uri="http://schemas.openxmlformats.org/drawingml/2006/table">
            <a:tbl>
              <a:tblPr/>
              <a:tblGrid>
                <a:gridCol w="1407497"/>
              </a:tblGrid>
              <a:tr h="293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697414" y="4853354"/>
          <a:ext cx="1732105" cy="375138"/>
        </p:xfrm>
        <a:graphic>
          <a:graphicData uri="http://schemas.openxmlformats.org/drawingml/2006/table">
            <a:tbl>
              <a:tblPr/>
              <a:tblGrid>
                <a:gridCol w="1732105"/>
              </a:tblGrid>
              <a:tr h="3751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85775"/>
            <a:ext cx="7390034" cy="2071701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таблица  участия студентов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Уральского государственного колледжа им. И.И. Ползунова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конкурсе  профессионального мастерства в  феврале  2019 года.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Молодые профессионалы  (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WorldSkillsRussia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0" y="5425057"/>
            <a:ext cx="9286908" cy="1432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29" y="-285776"/>
            <a:ext cx="968671" cy="9686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2910" y="1571612"/>
            <a:ext cx="621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2910" y="1714490"/>
          <a:ext cx="8215371" cy="3040830"/>
        </p:xfrm>
        <a:graphic>
          <a:graphicData uri="http://schemas.openxmlformats.org/drawingml/2006/table">
            <a:tbl>
              <a:tblPr/>
              <a:tblGrid>
                <a:gridCol w="1357322"/>
                <a:gridCol w="1404222"/>
                <a:gridCol w="1838109"/>
                <a:gridCol w="790490"/>
                <a:gridCol w="907512"/>
                <a:gridCol w="1917716"/>
              </a:tblGrid>
              <a:tr h="714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Компетенции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Преподаватель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Спец.  Номинация: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Медальон за профессионализм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Геодезия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Старицына Н.А.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Абашев А.А.-отбор.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Мыльников В.М.-отбор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Абашев А.А.-РЧ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Мыльников В.М.-РЧ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Абашев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Мыльников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В.М.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Мехатроника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Девятых Д.С.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Репин М.Д.-РЧ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Гаврилов Д.М.-РЧ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компетенции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6 человек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795" marR="63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85775"/>
            <a:ext cx="7390034" cy="1500197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таблица  участия студентов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Уральского государственного колледжа им. И.И. Ползунова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конкурсе  профессионального мастерства в  феврале  2020 года.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Молодые профессионалы  (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WorldSkillsRussia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0" y="6215081"/>
            <a:ext cx="9180512" cy="642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29" y="-285776"/>
            <a:ext cx="968671" cy="96867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0" y="928670"/>
          <a:ext cx="8929721" cy="4934906"/>
        </p:xfrm>
        <a:graphic>
          <a:graphicData uri="http://schemas.openxmlformats.org/drawingml/2006/table">
            <a:tbl>
              <a:tblPr/>
              <a:tblGrid>
                <a:gridCol w="1387625"/>
                <a:gridCol w="1184145"/>
                <a:gridCol w="1143008"/>
                <a:gridCol w="1285884"/>
                <a:gridCol w="1143008"/>
                <a:gridCol w="1252840"/>
                <a:gridCol w="1533211"/>
              </a:tblGrid>
              <a:tr h="61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Компетенции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эксперт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Спец.  Номинация: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Медальон  за профессионализм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Электрослесарь</a:t>
                      </a:r>
                      <a:endParaRPr lang="ru-RU" sz="11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подземный)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Куртова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Ю.И.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Изместьев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И.К.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Морковкин 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С.Е.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Изместьев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И.К.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национальный финал)-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Геодезия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Старицына 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Н.А.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Орлова Н.В.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Мякишев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А.Е.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Мехатроника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Девятых Д.С.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Носков В.Д.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Ильин Е.А.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Графический дизайн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Приходько С.И.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Писцов Д.Е.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 жизненным циклом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Логиновских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Е.Н.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Зиятдинов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С.Р.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Чукреев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Куприн А.А.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 С.А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Зубрицкая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К.Ю.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Кудрявцева А.Н.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Антуганова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Ким Д.С.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работа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Дынько А.Ю.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Молокова А.С.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Фотография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Твердохлебов Ю.П.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Клишевич Е.В.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Реклама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Погадаева Е.Н.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Гречаный</a:t>
                      </a: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М.Н.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Сетевое и системное администрирование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Хлыбов Н.Н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Шукшин Д.А.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Мехатроника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Девятых Д.С.</a:t>
                      </a: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Носков В.Д.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Ильин Е.А.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компетенций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22 человека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85775"/>
            <a:ext cx="7390034" cy="1500197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таблица  участия студентов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Уральского государственного колледжа им. И.И. Ползунова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конкурсе  профессионального мастерства в  феврале  2021 года.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Молодые профессионалы  (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WorldSkillsRussia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214282" y="5000636"/>
            <a:ext cx="8929718" cy="1500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29" y="-285776"/>
            <a:ext cx="968671" cy="96867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000108"/>
          <a:ext cx="8572559" cy="4131838"/>
        </p:xfrm>
        <a:graphic>
          <a:graphicData uri="http://schemas.openxmlformats.org/drawingml/2006/table">
            <a:tbl>
              <a:tblPr/>
              <a:tblGrid>
                <a:gridCol w="1857388"/>
                <a:gridCol w="1500198"/>
                <a:gridCol w="1285884"/>
                <a:gridCol w="1214446"/>
                <a:gridCol w="1285884"/>
                <a:gridCol w="1428759"/>
              </a:tblGrid>
              <a:tr h="707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Компетенции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эксперт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Спец.  Номинация: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Медальон  за профессионализм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Геопространственные технологии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Старицына Н.А.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Макарова А.А.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Мехатроника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Девятых Д.С.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Кокшаров А.С.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Чагин Р.О.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Графический дизайн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Приходько С.И.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Нелюбин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А.А.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Интернет-маркетинг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Ермакова В.А.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Малых А.Д.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Банковское дело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Логиновских Е.Н.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Сенцова Ю.Д.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Фотография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Бережков Д.А.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Мазейко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М.А.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Реклама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Погадаева Е.Н.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Гончаренко И.Д.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Кровельные работы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Гребнев А.В.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Сулимов Е.А.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Шмид А.В.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Сетевое и системное администрирование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Хлыбов Н.Н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Худяков Д.А.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компетенций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11 человек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285775"/>
            <a:ext cx="7390034" cy="1500197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таблица  участия студентов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Уральского государственного колледжа им. И.И. Ползунова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конкурсе  профессионального мастерства в  феврале  2022 года.</a:t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Молодые профессионалы  (</a:t>
            </a:r>
            <a:r>
              <a:rPr lang="en-US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WorldSkillsRussia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0" y="6286520"/>
            <a:ext cx="9252520" cy="571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29" y="-285776"/>
            <a:ext cx="968671" cy="96867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857236"/>
          <a:ext cx="9072626" cy="5463737"/>
        </p:xfrm>
        <a:graphic>
          <a:graphicData uri="http://schemas.openxmlformats.org/drawingml/2006/table">
            <a:tbl>
              <a:tblPr/>
              <a:tblGrid>
                <a:gridCol w="1500198"/>
                <a:gridCol w="1357322"/>
                <a:gridCol w="1714512"/>
                <a:gridCol w="1500198"/>
                <a:gridCol w="1428760"/>
                <a:gridCol w="1571636"/>
              </a:tblGrid>
              <a:tr h="385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Компетенции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эксперт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Спец.  Номинация: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Медальон  за профессионализм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Агент страховой</a:t>
                      </a:r>
                      <a:endParaRPr lang="ru-RU" sz="10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Самылина </a:t>
                      </a: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Н.Е.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Сафронов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П.А.-СД-316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Грибенникова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Л.А.-СД-316</a:t>
                      </a:r>
                      <a:endParaRPr lang="ru-RU" sz="10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Синева К.А.-СД-316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Сафронов Г.И.-СД-316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Участие-команда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 чел.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3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Банковское дело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Логиновских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Е.Н.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Потапова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В.П.-БК-312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Ершова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А.О.-БК-312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Интернет-маркетинг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Ермакова В.А.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Ерохина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Е.Д.-</a:t>
                      </a:r>
                      <a:r>
                        <a:rPr lang="en-US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PR-438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чел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 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школа)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Кровельные работы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Гребнев А.В.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Колясников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М.В.-СЗ-409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Мокеев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Н.И.-СЗ-115 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Мехатроника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Девятых Д.С.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Студенты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группы КИП-371-  участники</a:t>
                      </a:r>
                      <a:endParaRPr lang="ru-RU" sz="10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Кленин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Р.А.-       КИП-371 Морозова А.С-   КИП-371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Волынчук А.В.  -КИП-371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Берсенев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Е.Л.-    КИП-371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Моушн-дизайн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Столва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Е.С.-</a:t>
                      </a:r>
                      <a:r>
                        <a:rPr lang="en-US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PR-244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Лицоева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А.Р.-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.-</a:t>
                      </a:r>
                      <a:r>
                        <a:rPr lang="en-US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PR-244</a:t>
                      </a:r>
                      <a:endParaRPr lang="ru-RU" sz="10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Салиев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С.Е.-.-</a:t>
                      </a:r>
                      <a:r>
                        <a:rPr lang="en-US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PR-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343 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Реклама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ПогадаеваЕ.Н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Григорьев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Д.К.-</a:t>
                      </a:r>
                      <a:r>
                        <a:rPr lang="en-US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PR-343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Рекрутинг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Годованец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Н.В.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Кажан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П.Е.-СДК-308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Сетевое и системное администрирование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Хлыбов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Н.Н.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Антохин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Г.С., ОЗИ-402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работа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Хмелева Л.Ю.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Горяева А.А.-ПС-331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Финансы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Бедина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М.В.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Шерер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Д.В.-Б-359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Наговицына П.О.-К-312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Коковина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Ю.В.-Б-359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Фотография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Марков Д.В.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en-US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PR-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438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Эксплуатация и обслуживание многоквартирного дома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Тягунова Е.В.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Поткин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С.В.-СДК-308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Хамидуллин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Р.А.-СДК-308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Электромонтаж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Дулатов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С.Б.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Ведерников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Е.А.-ЭМ-308</a:t>
                      </a: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чел.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Участие- 3 чел.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285775"/>
            <a:ext cx="7286676" cy="857255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«Молодые профессионалы  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WorldSkillsRussia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февраль 2022г.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-72008" y="5877273"/>
            <a:ext cx="9252520" cy="552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29" y="-285776"/>
            <a:ext cx="968671" cy="96867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357167"/>
          <a:ext cx="9001156" cy="5873082"/>
        </p:xfrm>
        <a:graphic>
          <a:graphicData uri="http://schemas.openxmlformats.org/drawingml/2006/table">
            <a:tbl>
              <a:tblPr/>
              <a:tblGrid>
                <a:gridCol w="1532119"/>
                <a:gridCol w="1348261"/>
                <a:gridCol w="1671152"/>
                <a:gridCol w="1589164"/>
                <a:gridCol w="1420302"/>
                <a:gridCol w="1440158"/>
              </a:tblGrid>
              <a:tr h="22283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Чемпионат «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Абилимпикс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Региональный этап ( для лиц с ОВЗ).-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5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Студийный фотограф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Мазейко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М.А.-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PR-438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Шестакова Е.Д.-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PR-147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36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Оператор ЭВМ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Кийко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В.В.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Власов И.В.,ОЗИ-402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388">
                <a:tc>
                  <a:txBody>
                    <a:bodyPr/>
                    <a:lstStyle/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   Бухгалтерский учет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Поташникова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С.А.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Ахметзенова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А.Д.-Б-161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 Подземная разработка  месторождений  полезных ископаемых»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Селезнев А.И.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Тихомиров А.Д.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Ахидова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О.Б.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Копейкин И.В. -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ПР-360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Одношевин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Н.С.-ПР-459.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Международная олимпиада «Основы сетевых технологий» памяти </a:t>
                      </a:r>
                      <a:r>
                        <a:rPr lang="ru-RU" sz="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Аверина</a:t>
                      </a: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В.Г.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Ярочкина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Е.Д.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Участники-студенты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группы ПО-406: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1.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Ругалеев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В.Д.                4.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Исляелян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Н.А.        7.Безгоров  И.А.       10.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Антонян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Т.А.     13. Рахманов Ш.Ш.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2. Светличный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Д.Д.       5. Лобачев П.Н.           8.Аверина Д.Д.         11.Гулиев С.К.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3.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Сизоненко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И.Е.            6.Меленьтев И.А.       9.Григорьев Д.А.      12.Бородин В.П.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Всероссийская олимпиада по информатике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лето 2022г.)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Диплом победителя 1 степени- 1 чел.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 </a:t>
                      </a: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Всероссийский  отраслевой  чемпионат   в сфере информационных технологий </a:t>
                      </a:r>
                      <a:r>
                        <a:rPr lang="en-US" sz="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DigitalSkils</a:t>
                      </a: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2022, сентябрь.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– 1 чел.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283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Финал Х  национального чемпионата « Молодые профессионалы»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Ерохина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Е.Д.-</a:t>
                      </a:r>
                      <a:r>
                        <a:rPr lang="en-US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PR-438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Григорьев Д.К.-</a:t>
                      </a:r>
                      <a:r>
                        <a:rPr lang="en-US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PR-343</a:t>
                      </a:r>
                      <a:endParaRPr lang="ru-RU" sz="1000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Кажан П.Е.-СДК-308</a:t>
                      </a:r>
                      <a:endParaRPr lang="en-US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Международный чемпионат высокотехнологичных  профессий « </a:t>
                      </a:r>
                      <a:r>
                        <a:rPr lang="ru-RU" sz="1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Хайтек</a:t>
                      </a: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3 чел.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3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-285775"/>
            <a:ext cx="7286676" cy="857255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«Молодые профессионалы  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WorldSkillsRussia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февраль 2022г.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-72008" y="5877273"/>
            <a:ext cx="9252520" cy="552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5329" y="-285776"/>
            <a:ext cx="968671" cy="96867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785794"/>
          <a:ext cx="9001156" cy="2123973"/>
        </p:xfrm>
        <a:graphic>
          <a:graphicData uri="http://schemas.openxmlformats.org/drawingml/2006/table">
            <a:tbl>
              <a:tblPr/>
              <a:tblGrid>
                <a:gridCol w="1532119"/>
                <a:gridCol w="1348261"/>
                <a:gridCol w="1671152"/>
                <a:gridCol w="1589164"/>
                <a:gridCol w="1420302"/>
                <a:gridCol w="1440158"/>
              </a:tblGrid>
              <a:tr h="326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Компетенции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эксперт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Спец.  Номинация: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Медальон  за профессионализм</a:t>
                      </a:r>
                    </a:p>
                  </a:txBody>
                  <a:tcPr marL="50047" marR="50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41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Международный чемпионат  по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сайтостроению</a:t>
                      </a:r>
                      <a:endParaRPr lang="ru-RU" sz="1000" dirty="0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Ярочкина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Е.Д.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Мезанина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А.О.-ПО-415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Стембеков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Б.З.-ПО-415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901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Инженериада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УГМК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Ярочкина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Е.Д.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Мезанина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А.О.-ПО-415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Стембеков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Б.З.-ПО-415</a:t>
                      </a: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8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499" marR="48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06833"/>
            <a:ext cx="9274744" cy="7364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22"/>
          <a:stretch/>
        </p:blipFill>
        <p:spPr>
          <a:xfrm>
            <a:off x="-72008" y="5715016"/>
            <a:ext cx="9252520" cy="1142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5889329"/>
            <a:ext cx="968671" cy="968671"/>
          </a:xfrm>
          <a:prstGeom prst="rect">
            <a:avLst/>
          </a:prstGeom>
        </p:spPr>
      </p:pic>
      <p:pic>
        <p:nvPicPr>
          <p:cNvPr id="1026" name="Picture 2" descr="C:\Users\work\Desktop\диплом  топ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-214338"/>
            <a:ext cx="4357717" cy="5992751"/>
          </a:xfrm>
          <a:prstGeom prst="rect">
            <a:avLst/>
          </a:prstGeom>
          <a:noFill/>
        </p:spPr>
      </p:pic>
      <p:pic>
        <p:nvPicPr>
          <p:cNvPr id="3" name="Picture 2" descr="C:\Users\work\Desktop\топ-10.jpg"/>
          <p:cNvPicPr>
            <a:picLocks noChangeAspect="1" noChangeArrowheads="1"/>
          </p:cNvPicPr>
          <p:nvPr/>
        </p:nvPicPr>
        <p:blipFill>
          <a:blip r:embed="rId6"/>
          <a:srcRect r="8271"/>
          <a:stretch>
            <a:fillRect/>
          </a:stretch>
        </p:blipFill>
        <p:spPr bwMode="auto">
          <a:xfrm>
            <a:off x="4920542" y="-285776"/>
            <a:ext cx="4002651" cy="60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9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1045</Words>
  <Application>Microsoft Office PowerPoint</Application>
  <PresentationFormat>Экран (4:3)</PresentationFormat>
  <Paragraphs>428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Колледж им.Ползунова</vt:lpstr>
      <vt:lpstr>Итоговая таблица  участия студентов Уральского государственного колледжа им. И.И. Ползунова в  Открытом чемпионате   «Молодые профессионалы  (WorldSkills) Свердловской области.  17-21  февраля  2018 года.</vt:lpstr>
      <vt:lpstr>Итоговая таблица  участия студентов Уральского государственного колледжа им. И.И. Ползунова в конкурсе  профессионального мастерства в  феврале  2019 года. « Молодые профессионалы  (WorldSkillsRussia)</vt:lpstr>
      <vt:lpstr> Итоговая таблица  участия студентов Уральского государственного колледжа им. И.И. Ползунова в конкурсе  профессионального мастерства в  феврале  2020 года. « Молодые профессионалы  (WorldSkillsRussia) </vt:lpstr>
      <vt:lpstr> Итоговая таблица  участия студентов Уральского государственного колледжа им. И.И. Ползунова в конкурсе  профессионального мастерства в  феврале  2021 года. « Молодые профессионалы  (WorldSkillsRussia) </vt:lpstr>
      <vt:lpstr> Итоговая таблица  участия студентов Уральского государственного колледжа им. И.И. Ползунова в конкурсе  профессионального мастерства в  феврале  2022 года. « Молодые профессионалы  (WorldSkillsRussia) </vt:lpstr>
      <vt:lpstr>Продолжение таблицы «Молодые профессионалы   (WorldSkillsRussia),  февраль 2022г. </vt:lpstr>
      <vt:lpstr>Продолжение таблицы «Молодые профессионалы   (WorldSkillsRussia),  февраль 2022г. </vt:lpstr>
      <vt:lpstr>Слайд 9</vt:lpstr>
      <vt:lpstr> </vt:lpstr>
      <vt:lpstr>  </vt:lpstr>
      <vt:lpstr> </vt:lpstr>
      <vt:lpstr>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Колледж им. Ползунова</dc:title>
  <dc:creator>User</dc:creator>
  <cp:lastModifiedBy>work</cp:lastModifiedBy>
  <cp:revision>60</cp:revision>
  <dcterms:created xsi:type="dcterms:W3CDTF">2021-12-17T20:48:36Z</dcterms:created>
  <dcterms:modified xsi:type="dcterms:W3CDTF">2023-03-09T09:01:43Z</dcterms:modified>
</cp:coreProperties>
</file>