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72" r:id="rId4"/>
    <p:sldId id="263" r:id="rId5"/>
    <p:sldId id="264" r:id="rId6"/>
    <p:sldId id="266" r:id="rId7"/>
    <p:sldId id="267" r:id="rId8"/>
    <p:sldId id="273" r:id="rId9"/>
    <p:sldId id="268" r:id="rId10"/>
    <p:sldId id="271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4049" autoAdjust="0"/>
  </p:normalViewPr>
  <p:slideViewPr>
    <p:cSldViewPr snapToGrid="0">
      <p:cViewPr>
        <p:scale>
          <a:sx n="70" d="100"/>
          <a:sy n="70" d="100"/>
        </p:scale>
        <p:origin x="-576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70B2F-1A54-4E67-A4D8-79CB41599059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2F16-4764-4598-9EE5-15ADE7609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2F16-4764-4598-9EE5-15ADE76096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8A2F16-4764-4598-9EE5-15ADE760960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38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50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4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34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5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8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7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91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96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04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4919-512E-4290-A0C7-F3922812A378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9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science.urfu.ru/ru/organisations/%D0%BA%D0%B0%D1%84%D0%B5%D0%B4%D1%80%D0%B0-%D1%8D%D0%BA%D0%BE%D0%BD%D0%BE%D0%BC%D0%B8%D0%BA%D0%B8-%D0%B8-%D1%83%D0%BF%D1%80%D0%B0%D0%B2%D0%BB%D0%B5%D0%BD%D0%B8%D1%8F-%D0%BD%D0%B0-%D0%BC%D0%B5%D1%82%D0%B0%D0%BB%D0%BB%D1%83%D1%80%D0%B3%D0%B8%D1%87%D0%B5%D1%81%D0%BA%D0%B8%D1%85-%D0%B8-%D0%BC%D0%B0%D1%88%D0%B8%D0%BD%D0%BE%D1%81%D1%82%D1%80%D0%BE%D0%B8%D1%82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435"/>
          <a:stretch/>
        </p:blipFill>
        <p:spPr>
          <a:xfrm>
            <a:off x="0" y="0"/>
            <a:ext cx="12192000" cy="3237822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93800" y="2543907"/>
            <a:ext cx="10295047" cy="490024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Именные стипендиаты </a:t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государственного колледжа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И.И. Ползунова:</a:t>
            </a:r>
            <a:b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Стипендия  имени  В.И. Ленина;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Специальная  государственная стипендия Правительства РФ;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Стипендия Губернатора Свердловской области;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Стипендия Уральской горно-металлургической компании;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-Стипендия  имени И.И. Ползунова;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-Стипендия  Совета колледжа.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5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288"/>
            <a:ext cx="10515600" cy="10686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 Совета колледжа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(продолжение): 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64405" y="1288970"/>
          <a:ext cx="11718329" cy="5542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341"/>
                <a:gridCol w="2477443"/>
                <a:gridCol w="2351230"/>
                <a:gridCol w="2469134"/>
                <a:gridCol w="2055181"/>
              </a:tblGrid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Зверева Е.С.-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PR-327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Левитин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А.Н.-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ТО-312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 Хлебникова  К.С.-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К-206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Россохина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С.А.-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PR-229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Клюкина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Е.С.- А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Н-287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 Кондратенко Е.С.-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К-306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2016-Кугушева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К.А.-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ЗИ-210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 Корнякова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Н.В.-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АН-486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2017-Арапов К.А.-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СД-310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  Пуртова А.В.-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PR-231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2017-Кугушева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К.А.-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ЗИ-310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2017-Медведев  А.И. –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ГЭМ-461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 Борисенко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О.А.-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БП-256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 Плотникова  К.С.-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PR-303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ВПФ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Оберюхтин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ГС-206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Завьялова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И.С.-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PR-233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2018-Репин Д.М.-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КИП-268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Шмид А.А.-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АН-388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Гордеева Ю.С.-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Рожина А.И.-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Севостьянов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Д.В.-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ЗИ-411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 Гордеева Ю.С.-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Рожина А.И.- 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b="1" baseline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PR-235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Зиятдинов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С.Р.-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ЭМ-207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Одношевин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ПР-259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 Тарасова Е.И-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2019-Куликова М.В.-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АН-291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Немкина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СДК-207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2020-Ершов С.А.-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ТО-315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2020-Мансурова А.И.-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СЗ-209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Байдерина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Д.В.-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ЗИ-413-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Лапушкин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 Макарова А.А.-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Мыльцева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ЗО-226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 Блок А.А.-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2022(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2)-</a:t>
                      </a:r>
                      <a:r>
                        <a:rPr lang="ru-RU" sz="12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Гафиятулина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Е.В.-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PR-244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2022(2)-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Турушкина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311-A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/КФ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2022(2)-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Генералова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СДК-407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( 1)- Лисицын С.А.-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ПКД-201-/КФ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(2)- Морозов Р.А.-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ЭМ-209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694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(1)- Золотарев М.И.-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ОЗИ-404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47"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91 чел.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47"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47"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47">
                <a:tc>
                  <a:txBody>
                    <a:bodyPr/>
                    <a:lstStyle/>
                    <a:p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586854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Хорошего дня!</a:t>
            </a:r>
          </a:p>
          <a:p>
            <a:pPr algn="ctr">
              <a:buFont typeface="Wingdings 2" pitchFamily="18" charset="2"/>
              <a:buNone/>
            </a:pP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 уважением,  администратор </a:t>
            </a:r>
          </a:p>
          <a:p>
            <a:pPr algn="ctr">
              <a:buFont typeface="Wingdings 2" pitchFamily="18" charset="2"/>
              <a:buNone/>
            </a:pPr>
            <a:r>
              <a:rPr lang="ru-RU" sz="32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отдела </a:t>
            </a:r>
          </a:p>
          <a:p>
            <a:pPr algn="ctr">
              <a:buFont typeface="Wingdings 2" pitchFamily="18" charset="2"/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А.Е. Осокин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597407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Ленинские стипендиаты: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97877" y="914401"/>
          <a:ext cx="10972801" cy="5903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089"/>
                <a:gridCol w="3811836"/>
                <a:gridCol w="3208876"/>
              </a:tblGrid>
              <a:tr h="868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1976г., Эа-211.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Сергей  Новокрещенов,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Эа-411,  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вып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. 1978г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1979г.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Владимир  Ладейщиков,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учащийся горной специальности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1982г., МД-224.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 Лариса Зотова,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МД-424,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</a:rPr>
                        <a:t> вып.1984г.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29769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07361"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Доцент, кандидат технических наук.</a:t>
                      </a:r>
                    </a:p>
                    <a:p>
                      <a:pPr algn="ctr"/>
                      <a:r>
                        <a:rPr lang="ru-RU" sz="1400" b="1" i="1" u="non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400" b="1" i="1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Кафедра экономики и управления на металлургических и машиностроительных предприятиях</a:t>
                      </a:r>
                      <a:r>
                        <a:rPr lang="ru-RU" sz="1400" b="1" i="1" u="none" strike="noStrike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400" b="1" i="1" u="none" strike="noStrike" kern="120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УрФУ-УПИ</a:t>
                      </a:r>
                      <a:endParaRPr lang="ru-RU" sz="1400" b="1" i="1" u="none" kern="1200" dirty="0" smtClean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Рисунок 9" descr="C:\Users\work\Desktop\зотова -ленинс стипен.jpg"/>
          <p:cNvPicPr/>
          <p:nvPr/>
        </p:nvPicPr>
        <p:blipFill>
          <a:blip r:embed="rId6"/>
          <a:srcRect l="49065" t="22467" r="23517" b="21145"/>
          <a:stretch>
            <a:fillRect/>
          </a:stretch>
        </p:blipFill>
        <p:spPr bwMode="auto">
          <a:xfrm>
            <a:off x="8670050" y="2024107"/>
            <a:ext cx="2772142" cy="347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work\Desktop\ладейщиков.jpg"/>
          <p:cNvPicPr/>
          <p:nvPr/>
        </p:nvPicPr>
        <p:blipFill>
          <a:blip r:embed="rId7"/>
          <a:srcRect l="31748" t="18062" r="39551" b="29736"/>
          <a:stretch>
            <a:fillRect/>
          </a:stretch>
        </p:blipFill>
        <p:spPr bwMode="auto">
          <a:xfrm>
            <a:off x="5028262" y="2007930"/>
            <a:ext cx="2958967" cy="368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ork\Desktop\новокрещенов.jpg"/>
          <p:cNvPicPr/>
          <p:nvPr/>
        </p:nvPicPr>
        <p:blipFill>
          <a:blip r:embed="rId8"/>
          <a:srcRect l="68627" t="7709" r="22394" b="76211"/>
          <a:stretch>
            <a:fillRect/>
          </a:stretch>
        </p:blipFill>
        <p:spPr bwMode="auto">
          <a:xfrm>
            <a:off x="203566" y="2499949"/>
            <a:ext cx="2159306" cy="264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csm_ad78d0d190b4d810aeff0863c87c7f7e_495d7da7c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9643" y="2743640"/>
            <a:ext cx="2066677" cy="27262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21738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 к претендентам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для получения именных стипендий ;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1.Правительства РФ, Губернатора Свердловской области и  УГМК: </a:t>
            </a: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41696" y="2006221"/>
            <a:ext cx="107407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1.1. Наличие   «отличных»  оценок  в течении  не менее двух семестров.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1.2.Наличие достижений  в учебе: победители и/или призеры международных, всероссийских, региональных олимпиад, чемпионатов, конкурсов.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1.3. Участие  в международных , всероссийских и региональных  конференциях, форумах и фестивалях.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1.4. Участие  в экспериментальной деятельности образовательных, научных и профессиональных  организаций  в рамках научно-исследовательских и /или   опытно-конструкторских работ.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1.5. Наличие исследований, представленных  в научно-исследовательских  проектах, печатных работах.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1.6. Наличие внедренных научных разработок  в практическую  деятельность  (акты внедрения, свидетельства).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  Именные  Стипендий колледжа:</a:t>
            </a: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2.1. Имеющие успехи в учебной работе, подтвержденные   высокими показателями успеваемости на протяжении не менее двух семестров (не более  15 % хороших  итоговых оценок) .</a:t>
            </a:r>
          </a:p>
          <a:p>
            <a:pPr marL="342900" indent="-34290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2.2. Добивающиеся  высоких результатов  в спорте,  в организаторской  и общественной  работе,.</a:t>
            </a:r>
          </a:p>
          <a:p>
            <a:pPr marL="342900" indent="-342900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2.3. Не получающие других именных стипендий.</a:t>
            </a:r>
          </a:p>
          <a:p>
            <a:pPr algn="ctr">
              <a:buNone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905" y="0"/>
            <a:ext cx="10515600" cy="1333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РФ: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стипендий для СПО, размер стипендии- 4600 руб.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09379" y="1439306"/>
          <a:ext cx="11682537" cy="16831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060"/>
                <a:gridCol w="2790183"/>
                <a:gridCol w="2800833"/>
                <a:gridCol w="3042461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1996 - Стуков Д.-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ЭП-317д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2000 - Ю. </a:t>
                      </a:r>
                      <a:r>
                        <a:rPr lang="ru-RU" sz="14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Озорнина</a:t>
                      </a:r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КИС-301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2001- И.Лапшина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2003 - А. Пьянков-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ЭП-321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3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2004-С.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Шайдров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2005-С. Беликова-МРП-214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2005-М. Мерзляков-ВМК-321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2007-О. Ситдикова-БП-341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3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2008 -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А.Павликова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–МП-420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 Е. Созина-ЗИ-402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2010-Е. Колесникова- МД-455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2011-Е.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Худорожкова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–МП-426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834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2012-К. Сафонов –КИП-460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2012-А.Черемных-ЭМ-403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2012-Т.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Караваева-ЗИ-406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2012-В. Трегубова-ЗИ-406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1750" y="3288167"/>
          <a:ext cx="11920250" cy="3569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2689"/>
                <a:gridCol w="2864386"/>
                <a:gridCol w="2930486"/>
                <a:gridCol w="3062689"/>
              </a:tblGrid>
              <a:tr h="334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 О.Галкина –АН-383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2012-Е. Самсонова-АН-483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2013-А.Банников-КС-301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2013-Д. Васильев-ПО-406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2013-О. Галкина-АН-483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2013-Н. Кобылин-ЗИ-307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2013-Е. Самсонова-АН-483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2014-И. Степанов-ЗИ-407</a:t>
                      </a:r>
                    </a:p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69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2014-С.Пономарев –ЗИ-407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2014-С. Полторак-ЗИ-407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2015-А. Ларионов- ЗИ-408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2015-Ю. Овчинников-КС-402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2015-П.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Скворцова-КС-402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2015-Д. Цыпляков-ГЭМ-460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2016-А. Круподерова-АН-387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2016-С. Ямщиков-ЭМ-405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2017-Е. Малышева-ПО-310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2017-А.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Габеев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КС-304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2017-Е. Кугушева-ЗИ-310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2019-А. Полянская-ЗИ-412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7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2021-Горшков А.А.- ПО-415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2021-Кокшаров А.С.-  КИП-470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Мориков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Д.А.- ПО-415а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 Нехорошева Д.Д. –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ПКД-201/КФ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86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7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40 чел.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1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Стипендия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Губернатора Свердловской области: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стипендий, размер стипендии 500 руб.</a:t>
            </a: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22968" y="2091889"/>
          <a:ext cx="11655848" cy="4125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972"/>
                <a:gridCol w="2966292"/>
                <a:gridCol w="2966292"/>
                <a:gridCol w="2966292"/>
              </a:tblGrid>
              <a:tr h="5081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1995-М.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Сухоруков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ЭА-433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1996-Е.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Петчанина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Б-304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А.Язьков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     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2000-Горохов 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КИП-450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1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2001-В. Мерзляков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ГЭМ-451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2004-Н. Старицына –</a:t>
                      </a:r>
                    </a:p>
                    <a:p>
                      <a:pPr algn="ctr"/>
                      <a:r>
                        <a:rPr lang="ru-RU" sz="1400" b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МД-447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200_А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Перевалов-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2003-В.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Гималетдинов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ГЭМ-454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1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2003-И. Рыков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БП-427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2004-И.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Кропонина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2004-В. Афанасьев-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ЭП-321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2004- 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Ларченко-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ЭП-321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1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 Е. Авдюкова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МРП-414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2007-О. Канцер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БП-341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2007-А. Щапов-</a:t>
                      </a:r>
                      <a:endParaRPr lang="ru-RU" sz="14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МТП-4514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2008-О.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Канцер-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БП-441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1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2008-А. Щапов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2008-Д. Рогожникова-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МП-320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2008-А. Харченко-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МД-254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 Д. Рогожникова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МП-420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1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2009-Д. Конев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БП-444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2011-Е.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Зиятова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МП-426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2012-Н.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Чурманова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</a:t>
                      </a: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2018-А. </a:t>
                      </a:r>
                      <a:r>
                        <a:rPr lang="ru-RU" sz="1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Тяпаева</a:t>
                      </a:r>
                      <a:endParaRPr lang="ru-RU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БП-356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153"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153">
                <a:tc>
                  <a:txBody>
                    <a:bodyPr/>
                    <a:lstStyle/>
                    <a:p>
                      <a:endParaRPr lang="ru-RU" sz="1400" b="1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 24 чел.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0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Стипендия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Уральской горно-металлургической компании,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стипендии и кол-во  устанавливает УГМК .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95673" y="1552556"/>
          <a:ext cx="11655848" cy="4417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6972"/>
                <a:gridCol w="2966292"/>
                <a:gridCol w="2966292"/>
                <a:gridCol w="2966292"/>
              </a:tblGrid>
              <a:tr h="5495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 Вахонин А.С.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МТП-412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2010-Юшков И.В.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КИП-458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2011-Муссалямова Ю.Х.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МД-455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2011-Антипина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А.В.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МД-456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2011-Кульбеков  Р.Р.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МТП-414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2011-Щепетов Е.А.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МТП-414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2011-Ладыгина А.Н.-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МТП-414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2012-Щепетов Е.А.-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МТП-514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2012-Ладыгина А.Н.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МТП-414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 Исаев Р.А.-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КИП-461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Симанова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МД-457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2013-Никулина Д.Н.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АН-483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2013-Слепцова А.С.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МП-217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2014-Поздин Д.В.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МТ-316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 Бубнов А.А.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ЭМ-304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Матюшин Е.В.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МТ-417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Сухинин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ПР-453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Терпимов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А.В.-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МТ-318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2016 -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Сухинин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ПР-453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2017-Черноскутов М.А.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ТО-412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Диков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ПР-454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2017-Абрамов А.А.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Клюкина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АН-387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2017-Завьялов Д.В.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МД-462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033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 Черепанов С.А.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ПР-455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Валиуллин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И.А.-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МД-462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Клюкина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Е.А.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АН-387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Абашев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Н.А.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1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2018-Морковкин С.Е.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ГЭМ-362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2019-Кузнецов К.В.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МД-365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2019-Репин Д.М.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КИП-368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212" b="35724"/>
          <a:stretch>
            <a:fillRect/>
          </a:stretch>
        </p:blipFill>
        <p:spPr>
          <a:xfrm>
            <a:off x="1" y="1"/>
            <a:ext cx="2214389" cy="1134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flipV="1">
            <a:off x="5691115" y="5773003"/>
            <a:ext cx="431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7998" y="5786651"/>
            <a:ext cx="5277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Итого: 31 чел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545911"/>
            <a:ext cx="11008057" cy="5595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Стипендия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И.И. Ползунова: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К-2,0 к установленной государственной академической стипендии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9320" y="1241946"/>
          <a:ext cx="11655848" cy="4809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453"/>
                <a:gridCol w="2814811"/>
                <a:gridCol w="2966292"/>
                <a:gridCol w="2966292"/>
              </a:tblGrid>
              <a:tr h="30984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2006-Авдюкова Е.О.-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МРП-414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2007-Закуров И.О.-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ВМК-317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2007-Галкина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И.С.-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МД-352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2008-Халипова К.В.-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ГУ-306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 Рогожникова А.В.-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МП-420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 Калинин Д.Е.-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ПР-449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 Титова Е.Л.-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МП-326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Зиятова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Е.А.-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МП-326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 Демидов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Д.Е.-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ЗИ-404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2012-Боровлева А.А.-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МП-427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Радюкин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В.Д.-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БП-346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Яронова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А.А.-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ЗИ-307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 Кобылин Н.Ю.-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ЗИ-307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 Степанов И.М.-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ЗИ-407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Шемелев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К.А.-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ГЭМ-360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Ямщиков С.И.-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ЭМ-305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2016-Круподерова А.А.-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АН-287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2016-Анисимова А.С.-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СДК-303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2017-Цыгвинцев Д.А.-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АН-387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2017- Борисова Е.А.-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БП-354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2018-Тяпаева А.С.-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БП-256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2018-Вощиков И.С.-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ЗИ-411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 Севастьянов Д.В.-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ЗИ-411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Абашев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Н.А.-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МД-464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Хлебопашцева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У.Д.-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БП-456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Изместьев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И.К.-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ГЭМ-462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Мякишев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А.Е.-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МД-365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Тасюкова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А.Д.-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МД-465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00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2020-Кокшаров А.С.-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КИП-370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2021-Кокшаров А.С.-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КИП-370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2021- Третьяков И.Е.-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МД-367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(1)-Носова Е.В.48/КФ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133" b="42589"/>
          <a:stretch>
            <a:fillRect/>
          </a:stretch>
        </p:blipFill>
        <p:spPr>
          <a:xfrm>
            <a:off x="1" y="1"/>
            <a:ext cx="2831334" cy="1013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7624"/>
            <a:ext cx="10515600" cy="3635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Стипендия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И.И. Ползунова ( продолжение):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09320" y="958468"/>
          <a:ext cx="11655848" cy="475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453"/>
                <a:gridCol w="2814811"/>
                <a:gridCol w="2966292"/>
                <a:gridCol w="2966292"/>
              </a:tblGrid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(2)-Гейдаров  К.Ф</a:t>
                      </a:r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ОЗИ-304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2022(2)-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Мукашев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С.С.- 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ОЗИ-304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2022(2)- Антонюк П.Д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ОЗИ-304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(1)-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Ялунина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С.Н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ОЗИ-4040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(1)- Лобачев П.И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ПО-416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Итого: 37 чел.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933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008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7133" b="42589"/>
          <a:stretch>
            <a:fillRect/>
          </a:stretch>
        </p:blipFill>
        <p:spPr>
          <a:xfrm>
            <a:off x="1" y="1"/>
            <a:ext cx="2831334" cy="1013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288"/>
            <a:ext cx="10515600" cy="1068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имени  Совета колледжа: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264405" y="1311004"/>
          <a:ext cx="11927596" cy="500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5341"/>
                <a:gridCol w="2477443"/>
                <a:gridCol w="2351230"/>
                <a:gridCol w="2469134"/>
                <a:gridCol w="2264448"/>
              </a:tblGrid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2006-Теленков А.С.-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КИП-455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Кшенникова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Н.А.-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МРП-414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2006-Зинатуллина  А.И.-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МД-352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Мияссарова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Г.А.-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КИП-257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 </a:t>
                      </a:r>
                      <a:r>
                        <a:rPr lang="ru-RU" sz="12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Ситдикова</a:t>
                      </a:r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О.Р.-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БП-341</a:t>
                      </a:r>
                      <a:endParaRPr lang="ru-RU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Мишкарева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Е.С.-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АН-473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 Данилова Е.С.-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М-329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Стахова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ЗО-201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2007- Букина Е.В.-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МТП-311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2008-Шестакова- Е.А.-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БП-244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33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2008-Тунегова М.В.-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АН-474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 Черепанова Е.А.-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PR-307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2008-Шестакова- Е.А.-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БП-344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2008-Самощенко А.В.-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АН-476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2008-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Базитова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Ф.Г.-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МД-453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2009-Шестакова- Е.А.-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БП-344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 Полякова О.И.-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ГУ-307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Кисилева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А.М.-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PR-211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2009-Шестакова- Е.А.-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БП-444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2009-Изварин А.Г.-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ПР-449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2009-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Чкареули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М.Ю.-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PR-310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  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Иванова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А.А.-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М-324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 –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Лышова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М.С.-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АН-380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2010-Чкареули М.Ю.-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2011-Лабезник Н.В.-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МП-326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 Пастухова  А.В.-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АН-381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 Нуриева Ч.А.-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PR-313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2011-Белыш Е.И.-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МП-327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2011-Морозова Ж.В.-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МП-327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2011- Хакимова А.В.-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МД-357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2012-Мелешко М.А.-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БП-248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2012-Симонова Е.А.-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МД-357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2012-Озлов Ю.В.-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МД-357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2012-Морозова Ж.В.-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МП-427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Кульбеков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Р.Р.-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МТП-514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2012-Габдлахатова  Е.И.-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PR-318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 Семенова А.В.- З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И-406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 Байчурин  А.М.-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МД-358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2013-Дементьева  Е.В.- 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PR-416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2013-Рогалева Н.О.-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И-307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 Полторак С.И.-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ЗИ-307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2013-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Поздин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Д.В.-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МТП-316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2014-Габдлахатова  Е.И.-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 Прохорова Ю.А.-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ПИ-301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Аптрахматова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А.А.-М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Д-360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998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2014- Зверева Е.С.-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PR-227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baseline="0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Сухинин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Д.А.-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ПР-353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Жмаева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А.Д.-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БК-301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Зверева Е.С.-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PR-227</a:t>
                      </a:r>
                      <a:endParaRPr lang="ru-RU" sz="12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2015- </a:t>
                      </a:r>
                      <a:r>
                        <a:rPr lang="ru-RU" sz="12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Филичкина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А.А.-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К-304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38199" y="545911"/>
            <a:ext cx="11008057" cy="5595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</a:t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К-1.5</a:t>
            </a:r>
            <a:r>
              <a:rPr kumimoji="0" lang="ru-RU" sz="7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 установленной государственной академической стипендии </a:t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1324</Words>
  <Application>Microsoft Office PowerPoint</Application>
  <PresentationFormat>Произвольный</PresentationFormat>
  <Paragraphs>497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             Именные стипендиаты  Уральского государственного колледжа  им. И.И. Ползунова: - Стипендия  имени  В.И. Ленина; - Специальная  государственная стипендия Правительства РФ; - Стипендия Губернатора Свердловской области; - Стипендия Уральской горно-металлургической компании; -Стипендия  имени И.И. Ползунова; -Стипендия  Совета колледжа.    </vt:lpstr>
      <vt:lpstr>Ленинские стипендиаты:</vt:lpstr>
      <vt:lpstr>   Требования к претендентам   для получения именных стипендий ; 1.Правительства РФ, Губернатора Свердловской области и  УГМК:   </vt:lpstr>
      <vt:lpstr>Стипендия  Правительства РФ: 500 стипендий для СПО, размер стипендии- 4600 руб. </vt:lpstr>
      <vt:lpstr> Стипендия  Губернатора Свердловской области:  60 стипендий, размер стипендии 500 руб.</vt:lpstr>
      <vt:lpstr> Стипендия  Уральской горно-металлургической компании, размер стипендии и кол-во  устанавливает УГМК . </vt:lpstr>
      <vt:lpstr> Стипендия  имени И.И. Ползунова: К-2,0 к установленной государственной академической стипендии  </vt:lpstr>
      <vt:lpstr> Стипендия  имени И.И. Ползунова ( продолжение):  </vt:lpstr>
      <vt:lpstr>Стипендия   имени  Совета колледжа:  </vt:lpstr>
      <vt:lpstr>Стипендия   имени  Совета колледжа (продолжение): </vt:lpstr>
      <vt:lpstr>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LizaLiza</dc:creator>
  <cp:lastModifiedBy>work</cp:lastModifiedBy>
  <cp:revision>95</cp:revision>
  <dcterms:created xsi:type="dcterms:W3CDTF">2021-12-05T18:56:09Z</dcterms:created>
  <dcterms:modified xsi:type="dcterms:W3CDTF">2023-04-11T07:56:03Z</dcterms:modified>
</cp:coreProperties>
</file>