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2" r:id="rId5"/>
    <p:sldId id="277" r:id="rId6"/>
    <p:sldId id="263" r:id="rId7"/>
    <p:sldId id="272" r:id="rId8"/>
    <p:sldId id="264" r:id="rId9"/>
    <p:sldId id="275" r:id="rId10"/>
    <p:sldId id="273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28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90" y="-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2385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50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849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734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957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88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7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691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496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047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8598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4919-512E-4290-A0C7-F3922812A378}" type="datetimeFigureOut">
              <a:rPr lang="ru-RU" smtClean="0"/>
              <a:pPr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500A0-4339-4545-8867-BB1F7E4756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890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s://ru.wikipedia.org/wiki/%D0%9F%D1%80%D0%BE%D1%84%D0%B5%D1%81%D1%81%D0%BE%D1%80" TargetMode="External"/><Relationship Id="rId4" Type="http://schemas.openxmlformats.org/officeDocument/2006/relationships/hyperlink" Target="https://ru.wikipedia.org/wiki/%D0%A1%D0%A1%D0%A1%D0%A0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2%D0%B5%D1%80%D1%85%D0%BE%D0%B2%D0%BD%D1%8B%D0%B9_%D0%A1%D0%BE%D0%B2%D0%B5%D1%82_%D0%A1%D0%A1%D0%A1%D0%A0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2%D0%B5%D1%80%D0%B4%D0%BB%D0%BE%D0%B2%D1%81%D0%BA%D0%B8%D0%B9_%D0%B3%D0%BE%D1%80%D0%BE%D0%B4%D1%81%D0%BA%D0%BE%D0%B9_%D1%81%D0%BE%D0%B2%D0%B5%D1%82_(%D0%A0%D0%A1%D0%A4%D0%A1%D0%A0)" TargetMode="External"/><Relationship Id="rId5" Type="http://schemas.openxmlformats.org/officeDocument/2006/relationships/hyperlink" Target="https://ru.wikipedia.org/wiki/%D0%90%D0%BA%D0%B0%D0%B4%D0%B5%D0%BC%D0%B8%D1%8F_%D0%BD%D0%B0%D1%83%D0%BA_%D0%A1%D0%A1%D0%A1%D0%A0" TargetMode="External"/><Relationship Id="rId4" Type="http://schemas.openxmlformats.org/officeDocument/2006/relationships/hyperlink" Target="https://ru.wikipedia.org/wiki/%D0%A1%D0%BE%D1%8E%D0%B7_%D0%A1%D0%BE%D0%B2%D0%B5%D1%82%D1%81%D0%BA%D0%B8%D1%85_%D0%A1%D0%BE%D1%86%D0%B8%D0%B0%D0%BB%D0%B8%D1%81%D1%82%D0%B8%D1%87%D0%B5%D1%81%D0%BA%D0%B8%D1%85_%D0%A0%D0%B5%D1%81%D0%BF%D1%83%D0%B1%D0%BB%D0%B8%D0%BA" TargetMode="Externa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ru.wikipedia.org/wiki/%D0%93%D0%BE%D1%81%D1%83%D0%B4%D0%B0%D1%80%D1%81%D1%82%D0%B2%D0%B5%D0%BD%D0%BD%D0%B0%D1%8F_%D0%BF%D1%80%D0%B5%D0%BC%D0%B8%D1%8F_%D0%A1%D0%A1%D0%A1%D0%A0" TargetMode="External"/><Relationship Id="rId4" Type="http://schemas.openxmlformats.org/officeDocument/2006/relationships/hyperlink" Target="https://ru.wikipedia.org/wiki/%D0%97%D0%B0%D1%81%D0%BB%D1%83%D0%B6%D0%B5%D0%BD%D0%BD%D1%8B%D0%B9_%D0%B4%D0%B5%D1%8F%D1%82%D0%B5%D0%BB%D1%8C_%D0%BD%D0%B0%D1%83%D0%BA%D0%B8_%D0%B8_%D1%82%D0%B5%D1%85%D0%BD%D0%B8%D0%BA%D0%B8_%D0%A0%D0%A1%D0%A4%D0%A1%D0%A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435"/>
          <a:stretch/>
        </p:blipFill>
        <p:spPr>
          <a:xfrm>
            <a:off x="0" y="0"/>
            <a:ext cx="12192000" cy="3237822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03152" y="3034942"/>
            <a:ext cx="10785695" cy="26617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Выпускники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Уральского горного училища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Свердловского  горно-металлургического техникума им. И.И. Ползунова, </a:t>
            </a:r>
            <a:b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имеющие ученую степень «Доктор наук»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5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04678" y="277091"/>
          <a:ext cx="10736515" cy="6317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4122"/>
                <a:gridCol w="1806388"/>
                <a:gridCol w="2338892"/>
                <a:gridCol w="2950464"/>
                <a:gridCol w="3016649"/>
              </a:tblGrid>
              <a:tr h="2660073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Шинкаренко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В.С.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1964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Д.м.н., зам. директора  Всероссийского  медицинского Центра 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паталогии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 курортологии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91867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Хисматуллин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Рашит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Сагитович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1964 (65)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«Энергетика и автоматика»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Д.ю.н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.,  профессор кафедры уголовного права и процесса Института права Башкирского государственного университета, почетный судья Верховного Суда Республики Башкортостан, Государственный советник юстиции 3 класса, депутат Государственной Думы РФ, заслуженный юрист Республики Башкортостан.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work\Downloads\IMG_20231003_160353.jpg"/>
          <p:cNvPicPr/>
          <p:nvPr/>
        </p:nvPicPr>
        <p:blipFill>
          <a:blip r:embed="rId4" cstate="print"/>
          <a:srcRect l="15064" t="5164" r="13753" b="16212"/>
          <a:stretch>
            <a:fillRect/>
          </a:stretch>
        </p:blipFill>
        <p:spPr bwMode="auto">
          <a:xfrm>
            <a:off x="6457881" y="338052"/>
            <a:ext cx="1773327" cy="251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work\Desktop\n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7153" y="3072143"/>
            <a:ext cx="2299537" cy="330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7542" y="548640"/>
          <a:ext cx="11237258" cy="6129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202"/>
                <a:gridCol w="1731264"/>
                <a:gridCol w="2523744"/>
                <a:gridCol w="2596896"/>
                <a:gridCol w="3883152"/>
              </a:tblGrid>
              <a:tr h="3449195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Гордеев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Виктор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Александрович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     1973-МД.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профессор, первый проректор Уральской государственной  горно-геологической  академии.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Заслуженный работник высшей школы РФ, Действительный член Академии горных наук. С 2020г. Профессор кафедры  Кубанского государственного  технологического университета.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Автор и соавтор 184  печатных работ.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Почетный профессор УГГА.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71651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Козицын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Андрей Анатольевич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</a:t>
                      </a:r>
                    </a:p>
                    <a:p>
                      <a:pPr algn="ctr"/>
                      <a:endParaRPr lang="ru-RU" baseline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979-ЭА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Д.э. н.,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Генеральный директор ООО  «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УГМК-Холдинг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077_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2188" y="4484994"/>
            <a:ext cx="2359539" cy="1901952"/>
          </a:xfrm>
          <a:prstGeom prst="rect">
            <a:avLst/>
          </a:prstGeom>
          <a:noFill/>
        </p:spPr>
      </p:pic>
      <p:pic>
        <p:nvPicPr>
          <p:cNvPr id="7" name="Picture 2" descr="C:\Users\work\Desktop\Безымянны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77183" y="1072732"/>
            <a:ext cx="2034999" cy="28065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14400" y="280416"/>
          <a:ext cx="11106912" cy="6266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038"/>
                <a:gridCol w="2049867"/>
                <a:gridCol w="2410875"/>
                <a:gridCol w="2912079"/>
                <a:gridCol w="2933053"/>
              </a:tblGrid>
              <a:tr h="58353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Ф.И.О. выпускника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окончания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фото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</a:t>
                      </a:r>
                    </a:p>
                  </a:txBody>
                  <a:tcPr/>
                </a:tc>
              </a:tr>
              <a:tr h="2955746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Мокрушин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Сергей Григорьевич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Уральское  горное  училище,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1915-ХИМ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Д.х.н. ( 1936),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профессор УПИ им. С.М. Кирова, 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tooltip="СССР"/>
                        </a:rPr>
                        <a:t>советский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учёный и педагог в области физикохимии,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Профессор"/>
                        </a:rPr>
                        <a:t>профессор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.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Заслуженный деятель науки и техники РСФСР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7405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Веселов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Алексей Илларионович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Уральское горное училище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1915- ПР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Свердловского горного института, Заслуженный деятель науки 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Рф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work\Desktop\Mokrushi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4186" y="1059731"/>
            <a:ext cx="1990643" cy="2561293"/>
          </a:xfrm>
          <a:prstGeom prst="rect">
            <a:avLst/>
          </a:prstGeom>
          <a:noFill/>
        </p:spPr>
      </p:pic>
      <p:pic>
        <p:nvPicPr>
          <p:cNvPr id="7" name="Рисунок 6" descr="C:\Users\work\Desktop\2.png"/>
          <p:cNvPicPr/>
          <p:nvPr/>
        </p:nvPicPr>
        <p:blipFill>
          <a:blip r:embed="rId7"/>
          <a:srcRect l="77926" t="38372" r="2993" b="42812"/>
          <a:stretch>
            <a:fillRect/>
          </a:stretch>
        </p:blipFill>
        <p:spPr bwMode="auto">
          <a:xfrm>
            <a:off x="6620256" y="4046130"/>
            <a:ext cx="2023872" cy="247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3999" y="621792"/>
          <a:ext cx="10497313" cy="6013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1"/>
                <a:gridCol w="1975104"/>
                <a:gridCol w="2266363"/>
                <a:gridCol w="2369922"/>
                <a:gridCol w="3154403"/>
              </a:tblGrid>
              <a:tr h="3096768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Чуфаров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Григорий  </a:t>
                      </a:r>
                    </a:p>
                    <a:p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Иванович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8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b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Уральский  практический горнозаводский и строительный</a:t>
                      </a:r>
                      <a:r>
                        <a:rPr lang="ru-RU" sz="1800" b="0" baseline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техникум</a:t>
                      </a:r>
                      <a:r>
                        <a:rPr lang="ru-RU" sz="1800" b="1" baseline="0" smtClean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/>
                      <a:r>
                        <a:rPr lang="ru-RU" sz="1800" b="0" baseline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( институт)</a:t>
                      </a:r>
                    </a:p>
                    <a:p>
                      <a:pPr algn="ctr"/>
                      <a:endParaRPr lang="ru-RU" sz="1800" b="0" baseline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endParaRPr lang="ru-RU" sz="1800" b="0" baseline="0" smtClean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  <a:p>
                      <a:pPr algn="ctr"/>
                      <a:r>
                        <a:rPr lang="ru-RU" sz="1800" b="0" baseline="0" smtClean="0">
                          <a:solidFill>
                            <a:schemeClr val="tx1"/>
                          </a:solidFill>
                          <a:latin typeface="Times New Roman"/>
                          <a:cs typeface="Times New Roman"/>
                        </a:rPr>
                        <a:t> 1923</a:t>
                      </a:r>
                      <a:endParaRPr lang="ru-RU" sz="1800" b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профессор  </a:t>
                      </a:r>
                      <a:r>
                        <a:rPr lang="ru-RU" sz="16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УФАНа</a:t>
                      </a: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 tooltip="Союз Советских Социалистических Республик"/>
                        </a:rPr>
                        <a:t>советский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хозяйственный, государственный и политический деятель. Член-корреспондент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Академия наук СССР"/>
                        </a:rPr>
                        <a:t>АН СССР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с 23 октября 1953 года по Отделению химических наук.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Избирался депутатом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6" tooltip="Свердловский городской совет (РСФСР)"/>
                        </a:rPr>
                        <a:t>Свердловского городского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и областного советов, </a:t>
                      </a:r>
                      <a:r>
                        <a:rPr lang="ru-RU" sz="16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7" tooltip="Верховный Совет СССР"/>
                        </a:rPr>
                        <a:t>Верховного Совета СССР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4-го созыва. Председатель Свердловского областного комитета защиты мира.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8411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Мишин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Владислав Дмитриевич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1930- МТ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Преподаватель и председатель ГАК СГМТ,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УПИ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Users\work\Desktop\Grigory_Chufarov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78753" y="1231392"/>
            <a:ext cx="1739295" cy="2120164"/>
          </a:xfrm>
          <a:prstGeom prst="rect">
            <a:avLst/>
          </a:prstGeom>
          <a:noFill/>
        </p:spPr>
      </p:pic>
      <p:pic>
        <p:nvPicPr>
          <p:cNvPr id="9" name="Рисунок 8" descr="https://avatars.dzeninfra.ru/get-zen_doc/1879615/pub_62d0572087bd7074e5f5fa2e_62d05890c8e53e490f0de815/scale_2400"/>
          <p:cNvPicPr/>
          <p:nvPr/>
        </p:nvPicPr>
        <p:blipFill>
          <a:blip r:embed="rId9"/>
          <a:srcRect l="63977" t="7346" r="18225" b="52607"/>
          <a:stretch>
            <a:fillRect/>
          </a:stretch>
        </p:blipFill>
        <p:spPr bwMode="auto">
          <a:xfrm>
            <a:off x="6949440" y="4108704"/>
            <a:ext cx="1840992" cy="245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0100" y="443345"/>
          <a:ext cx="11150600" cy="592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2524252"/>
                <a:gridCol w="2279904"/>
                <a:gridCol w="1774444"/>
                <a:gridCol w="4165600"/>
              </a:tblGrid>
              <a:tr h="2811998"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5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err="1" smtClean="0"/>
                        <a:t>Зебзиев</a:t>
                      </a:r>
                      <a:r>
                        <a:rPr lang="ru-RU" dirty="0" smtClean="0"/>
                        <a:t> </a:t>
                      </a:r>
                    </a:p>
                    <a:p>
                      <a:r>
                        <a:rPr lang="ru-RU" dirty="0" smtClean="0"/>
                        <a:t>Кирилл</a:t>
                      </a:r>
                    </a:p>
                    <a:p>
                      <a:r>
                        <a:rPr lang="ru-RU" dirty="0" smtClean="0"/>
                        <a:t> Васильевич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200" b="0" i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Свердловский горно-металлургический техникум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baseline="0" dirty="0" smtClean="0"/>
                        <a:t>               </a:t>
                      </a:r>
                      <a:r>
                        <a:rPr lang="ru-RU" dirty="0" smtClean="0"/>
                        <a:t>1929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профессор Свердловского горного института,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советский горный инженер и учёный, 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Был автором и соавтором более 200 научных работ по вопросам научной организации труда, управления и экономики в горной промышленности. Подготовил 25 кандидатов наук.</a:t>
                      </a:r>
                    </a:p>
                    <a:p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 к.т.н.)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3283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endParaRPr lang="ru-RU" sz="1800" dirty="0" smtClean="0"/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Ушаков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Константин</a:t>
                      </a:r>
                    </a:p>
                    <a:p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Иванович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 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1931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, профессор,  инженер- металлург, ученый в области металлургии,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Медно-серного комбината,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директор института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Гинцветмет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»,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профессор, Лауреат Государственной премии СССР.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sng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4"/>
                        </a:rPr>
                        <a:t>заслуженный деятель науки и техники РСФСР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(1973), лауреат </a:t>
                      </a:r>
                      <a:r>
                        <a:rPr lang="ru-RU" sz="1800" b="0" i="0" u="none" strike="noStrike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  <a:hlinkClick r:id="rId5" tooltip="Государственная премия СССР"/>
                        </a:rPr>
                        <a:t>Государственной премии СССР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(1982).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 descr="C:\Users\work\Desktop\Ushakov_Konst_Ivan-ch_born190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0656" y="3525433"/>
            <a:ext cx="1749193" cy="2186492"/>
          </a:xfrm>
          <a:prstGeom prst="rect">
            <a:avLst/>
          </a:prstGeom>
          <a:noFill/>
        </p:spPr>
      </p:pic>
      <p:pic>
        <p:nvPicPr>
          <p:cNvPr id="10" name="Picture 2" descr="C:\Users\work\Desktop\Зебзиев_Кирилл_Васильевич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1419" y="783614"/>
            <a:ext cx="1457735" cy="20844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0100" y="973666"/>
          <a:ext cx="11150600" cy="473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/>
                <a:gridCol w="1622044"/>
                <a:gridCol w="2694432"/>
                <a:gridCol w="2262124"/>
                <a:gridCol w="4165600"/>
              </a:tblGrid>
              <a:tr h="220081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Авдонин</a:t>
                      </a:r>
                    </a:p>
                    <a:p>
                      <a:r>
                        <a:rPr lang="ru-RU" dirty="0" smtClean="0"/>
                        <a:t> Александр Николаевич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</a:t>
                      </a: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1952-рудничный -геолог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Д. геолог-минерал.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н.,  советский и российский геолог.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Один из первооткрывателей  места  сокрытия останков  царской семьи. Член  правительственной комиссии  по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индентификации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останков царской семьи.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37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Мордачев</a:t>
                      </a:r>
                    </a:p>
                    <a:p>
                      <a:r>
                        <a:rPr lang="ru-RU" sz="1400" dirty="0" smtClean="0"/>
                        <a:t> Владимир Данилович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  горно-металлургический техникум</a:t>
                      </a:r>
                    </a:p>
                    <a:p>
                      <a:pPr algn="ctr"/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1953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Д.ю.н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.,  профессор ( 1992), ведущий научный сотрудник  института экономики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АН РФ,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член-корреспондент РАН 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C:\Users\work\Desktop\Avdonin_A_N_geolog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2432" y="1063932"/>
            <a:ext cx="1666001" cy="1996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мордачев.jpg"/>
          <p:cNvPicPr/>
          <p:nvPr/>
        </p:nvPicPr>
        <p:blipFill>
          <a:blip r:embed="rId5" cstate="print"/>
          <a:srcRect l="22769" r="49011" b="31339"/>
          <a:stretch>
            <a:fillRect/>
          </a:stretch>
        </p:blipFill>
        <p:spPr bwMode="auto">
          <a:xfrm>
            <a:off x="5644896" y="3206496"/>
            <a:ext cx="1840992" cy="260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4500" y="221673"/>
          <a:ext cx="11417300" cy="649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7436"/>
                <a:gridCol w="2462784"/>
                <a:gridCol w="1769633"/>
                <a:gridCol w="2352214"/>
                <a:gridCol w="4265233"/>
              </a:tblGrid>
              <a:tr h="2992582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Бахтерев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Владимир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Васильевич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 горно-металлургический техникум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1955-геофизические методы разведки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член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Нью-йорской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академии ,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ведущий научный сотрудник</a:t>
                      </a:r>
                      <a:r>
                        <a:rPr lang="ru-RU" sz="1800" b="0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лаборатории геодинамики Института геофизики им.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Ю.П.Булашевича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РАН. </a:t>
                      </a:r>
                      <a:endParaRPr lang="ru-RU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Автор более 200 научных работ, авторских свидетельств и патентов.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8290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Стенин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Борис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Андрианович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горно-металлургический техникум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1956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педаг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 Наук.  ( 1994)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, профессор, Заслуженный мастер спорта (1960). Специалист в области теории и методики конькобежного спорта.  Действительный член Международной академии информатизации. Чемпион мира 1960. Призер Олимпийских игр , многократный чемпион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СССР,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вице-президент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Союза конькобежцев России и член технического комитета Международного союза конькобежцев.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work\Downloads\IMG_20231003_160428.jpg"/>
          <p:cNvPicPr/>
          <p:nvPr/>
        </p:nvPicPr>
        <p:blipFill>
          <a:blip r:embed="rId4" cstate="print"/>
          <a:srcRect l="16908" t="11704" r="29337" b="35416"/>
          <a:stretch>
            <a:fillRect/>
          </a:stretch>
        </p:blipFill>
        <p:spPr bwMode="auto">
          <a:xfrm>
            <a:off x="5417127" y="318656"/>
            <a:ext cx="2043823" cy="259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work\Desktop\стени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8235" y="3325139"/>
            <a:ext cx="2026887" cy="3047952"/>
          </a:xfrm>
          <a:prstGeom prst="rect">
            <a:avLst/>
          </a:prstGeom>
          <a:noFill/>
        </p:spPr>
      </p:pic>
      <p:pic>
        <p:nvPicPr>
          <p:cNvPr id="9" name="Рисунок 8" descr="C:\Users\work\Desktop\бахтерев  в.в.- 1955.jpg"/>
          <p:cNvPicPr/>
          <p:nvPr/>
        </p:nvPicPr>
        <p:blipFill>
          <a:blip r:embed="rId6"/>
          <a:srcRect l="10951" t="7191" r="53906" b="75486"/>
          <a:stretch>
            <a:fillRect/>
          </a:stretch>
        </p:blipFill>
        <p:spPr bwMode="auto">
          <a:xfrm rot="5400000">
            <a:off x="1533516" y="1630558"/>
            <a:ext cx="1572274" cy="1578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work\AppData\Local\Temp\Rar$DIa0.476\Бахтерев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0376" y="1926336"/>
            <a:ext cx="1077464" cy="129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work\AppData\Local\Temp\Rar$DIa0.294\Бахтерев1.jpg"/>
          <p:cNvPicPr/>
          <p:nvPr/>
        </p:nvPicPr>
        <p:blipFill>
          <a:blip r:embed="rId8" cstate="print"/>
          <a:srcRect l="19401" r="11652"/>
          <a:stretch>
            <a:fillRect/>
          </a:stretch>
        </p:blipFill>
        <p:spPr bwMode="auto">
          <a:xfrm>
            <a:off x="9894417" y="1950720"/>
            <a:ext cx="1114959" cy="12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1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44500" y="277091"/>
          <a:ext cx="11417300" cy="5176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120"/>
                <a:gridCol w="1626548"/>
                <a:gridCol w="2757185"/>
                <a:gridCol w="2352214"/>
                <a:gridCol w="4265233"/>
              </a:tblGrid>
              <a:tr h="2466109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Пушкарев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Василий 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1956-МД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Д.т.н.,  профессор.</a:t>
                      </a:r>
                      <a:r>
                        <a:rPr lang="ru-RU" baseline="0" dirty="0" smtClean="0"/>
                        <a:t> Выполнено более 100  НИР,  с тех. подтверждением на  предприятиях Урала, Сибири, Казахстана и Средней Азии.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710209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Брянский Л.И.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Д.геолог-минерал. </a:t>
                      </a:r>
                      <a:r>
                        <a:rPr lang="ru-RU" dirty="0" err="1" smtClean="0"/>
                        <a:t>н.,ведущий</a:t>
                      </a:r>
                      <a:r>
                        <a:rPr lang="ru-RU" baseline="0" dirty="0" smtClean="0"/>
                        <a:t> научный сотрудник  института тектоники и геофизики Дальневосточного отделения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C:\Users\work\Desktop\1956-дн Пушкарев.jpg"/>
          <p:cNvPicPr/>
          <p:nvPr/>
        </p:nvPicPr>
        <p:blipFill>
          <a:blip r:embed="rId4" cstate="print"/>
          <a:srcRect l="13950" t="5944" r="58311" b="67366"/>
          <a:stretch>
            <a:fillRect/>
          </a:stretch>
        </p:blipFill>
        <p:spPr bwMode="auto">
          <a:xfrm>
            <a:off x="5413248" y="257859"/>
            <a:ext cx="2011680" cy="252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work\Downloads\IMG_20231003_160338.jpg"/>
          <p:cNvPicPr/>
          <p:nvPr/>
        </p:nvPicPr>
        <p:blipFill>
          <a:blip r:embed="rId5" cstate="print"/>
          <a:srcRect l="13676" r="11661" b="15835"/>
          <a:stretch>
            <a:fillRect/>
          </a:stretch>
        </p:blipFill>
        <p:spPr bwMode="auto">
          <a:xfrm>
            <a:off x="5686811" y="3048000"/>
            <a:ext cx="1445509" cy="2202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612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97542" y="524255"/>
          <a:ext cx="10736515" cy="5710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930"/>
                <a:gridCol w="1475232"/>
                <a:gridCol w="2218944"/>
                <a:gridCol w="2419501"/>
                <a:gridCol w="4010908"/>
              </a:tblGrid>
              <a:tr h="3050218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Набойченко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Станислав Степанович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  Свердловский горно-металлургический техникум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им. И.И. Ползунова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1958-МТ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Ректор УГТУ-УПИ,  д.т.н., профессор, академик, генерал –майор </a:t>
                      </a:r>
                      <a:r>
                        <a:rPr lang="ru-RU" dirty="0" smtClean="0"/>
                        <a:t>запаса.</a:t>
                      </a:r>
                      <a:endParaRPr lang="ru-RU" dirty="0"/>
                    </a:p>
                  </a:txBody>
                  <a:tcPr/>
                </a:tc>
              </a:tr>
              <a:tr h="2660072"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Бондарев Владимир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Фролович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 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1958-МД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Д.э.н</a:t>
                      </a:r>
                      <a:r>
                        <a:rPr lang="ru-RU" dirty="0" smtClean="0"/>
                        <a:t>.,  профессор  </a:t>
                      </a:r>
                      <a:r>
                        <a:rPr lang="ru-RU" dirty="0" err="1" smtClean="0"/>
                        <a:t>Гомелевского</a:t>
                      </a:r>
                      <a:r>
                        <a:rPr lang="ru-RU" dirty="0" smtClean="0"/>
                        <a:t> университета,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имеет свыше 150 научных публикаций . 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C:\Users\work\Desktop\274px-S_S_Naboitchenk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58431" y="624839"/>
            <a:ext cx="2086081" cy="2778903"/>
          </a:xfrm>
          <a:prstGeom prst="rect">
            <a:avLst/>
          </a:prstGeom>
          <a:noFill/>
        </p:spPr>
      </p:pic>
      <p:pic>
        <p:nvPicPr>
          <p:cNvPr id="2" name="Picture 2" descr="C:\Users\work\Desktop\635fdc18d48c3_55507_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2296" y="3739533"/>
            <a:ext cx="2002653" cy="2439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6972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642835" cy="1765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003" r="38479" b="72592"/>
          <a:stretch/>
        </p:blipFill>
        <p:spPr>
          <a:xfrm>
            <a:off x="377629" y="90104"/>
            <a:ext cx="921141" cy="792610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00100" y="973666"/>
          <a:ext cx="11150600" cy="4732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556"/>
                <a:gridCol w="1670304"/>
                <a:gridCol w="2523744"/>
                <a:gridCol w="2152396"/>
                <a:gridCol w="4165600"/>
              </a:tblGrid>
              <a:tr h="2200815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Залазинский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Александр Григорьевич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Свердловский горно-металлургический техникум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им. И.И. Ползунова</a:t>
                      </a:r>
                    </a:p>
                    <a:p>
                      <a:pPr algn="ctr"/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1960, ЭПП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Д.т. н.,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профессор, Институт машиноведения </a:t>
                      </a:r>
                      <a:r>
                        <a:rPr lang="ru-RU" sz="1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УрО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РАН, гл. н.с. , начальник  лаборатории  системного моделирования.</a:t>
                      </a:r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31375"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Бродов </a:t>
                      </a:r>
                    </a:p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Юрий </a:t>
                      </a:r>
                    </a:p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Миронович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Свердловский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горно-металлургический техникум </a:t>
                      </a: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им.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И.И. Ползунова</a:t>
                      </a:r>
                    </a:p>
                    <a:p>
                      <a:endParaRPr lang="ru-RU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1961-КИП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Д.т.н.,  профессор, 1989г. Зав. кафедрой « турбины и двигатели» УРФУ, советский и российский ученый –энергетик, специалист в области  </a:t>
                      </a:r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турбиностроения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S7X6975"/>
          <p:cNvPicPr/>
          <p:nvPr/>
        </p:nvPicPr>
        <p:blipFill>
          <a:blip r:embed="rId4" cstate="print"/>
          <a:srcRect l="16797" t="-1197" r="16405" b="15569"/>
          <a:stretch>
            <a:fillRect/>
          </a:stretch>
        </p:blipFill>
        <p:spPr bwMode="auto">
          <a:xfrm>
            <a:off x="5779008" y="1097280"/>
            <a:ext cx="1926336" cy="1780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work\Desktop\YuM_Brodov-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05856" y="3385432"/>
            <a:ext cx="2034271" cy="158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294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749</Words>
  <Application>Microsoft Office PowerPoint</Application>
  <PresentationFormat>Произвольный</PresentationFormat>
  <Paragraphs>316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Выпускники Уральского горного училища  Свердловского  горно-металлургического техникума им. И.И. Ползунова,   имеющие ученую степень «Доктор наук»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LizaLiza</dc:creator>
  <cp:lastModifiedBy>work</cp:lastModifiedBy>
  <cp:revision>116</cp:revision>
  <dcterms:created xsi:type="dcterms:W3CDTF">2021-12-05T18:56:09Z</dcterms:created>
  <dcterms:modified xsi:type="dcterms:W3CDTF">2023-10-16T09:50:30Z</dcterms:modified>
</cp:coreProperties>
</file>