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8" r:id="rId3"/>
    <p:sldId id="267" r:id="rId4"/>
    <p:sldId id="265" r:id="rId5"/>
    <p:sldId id="264" r:id="rId6"/>
    <p:sldId id="258" r:id="rId7"/>
    <p:sldId id="273" r:id="rId8"/>
    <p:sldId id="271" r:id="rId9"/>
    <p:sldId id="272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459" autoAdjust="0"/>
  </p:normalViewPr>
  <p:slideViewPr>
    <p:cSldViewPr>
      <p:cViewPr varScale="1">
        <p:scale>
          <a:sx n="87" d="100"/>
          <a:sy n="87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187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7DC7A-9566-425D-A4D2-5AAFCF0934B8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703F2-4C52-4D1D-AAFF-BDA044308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ru.wikipedia.org/wiki/%D0%A1%D1%82%D0%B0%D0%BB%D0%B8%D0%BD%D1%81%D0%BA%D0%B0%D1%8F_%D0%BE%D0%B1%D0%BB%D0%B0%D1%81%D1%82%D1%8C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ru.wikipedia.org/wiki/%D0%93%D0%B5%D1%80%D0%BC%D0%B0%D0%BD%D1%81%D0%BA%D0%B0%D1%8F_%D0%94%D0%B5%D0%BC%D0%BE%D0%BA%D1%80%D0%B0%D1%82%D0%B8%D1%87%D0%B5%D1%81%D0%BA%D0%B0%D1%8F_%D0%A0%D0%B5%D1%81%D0%BF%D1%83%D0%B1%D0%BB%D0%B8%D0%BA%D0%B0" TargetMode="External"/><Relationship Id="rId4" Type="http://schemas.openxmlformats.org/officeDocument/2006/relationships/hyperlink" Target="https://ru.wikipedia.org/wiki/%D0%92%D0%BE%D1%80%D0%BE%D1%88%D0%B8%D0%BB%D0%BE%D0%B2%D0%B3%D1%80%D0%B0%D0%B4%D1%81%D0%BA%D0%B0%D1%8F_%D0%BE%D0%B1%D0%BB%D0%B0%D1%81%D1%82%D1%8C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2%D0%B5%D1%80%D0%B4%D0%BB%D0%BE%D0%B2%D1%81%D0%BA%D0%B0%D1%8F_%D0%BE%D0%B1%D0%BB%D0%B0%D1%81%D1%82%D1%8C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ru.wikipedia.org/wiki/%D0%9A%D0%B8%D1%80%D0%BE%D0%B2%D0%B3%D1%80%D0%B0%D0%B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hyperlink" Target="https://ru.wikipedia.org/wiki/%D0%9A%D0%B0%D1%80%D0%B0%D0%B3%D0%B0%D0%BD%D0%B4%D0%B8%D0%BD%D1%81%D0%BA%D0%B8%D0%B9_%D0%BE%D0%B1%D0%BB%D0%B0%D1%81%D1%82%D0%BD%D0%BE%D0%B9_%D0%BA%D0%BE%D0%BC%D0%B8%D1%82%D0%B5%D1%82_%D0%9A%D0%9F_%D0%9A%D0%B0%D0%B7%D0%B0%D1%85%D1%81%D1%82%D0%B0%D0%BD%D0%B0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ru.wikipedia.org/wiki/%D0%A0%D0%B8%D0%B4%D0%B4%D0%B5%D1%8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91"/>
          <a:stretch/>
        </p:blipFill>
        <p:spPr>
          <a:xfrm>
            <a:off x="0" y="0"/>
            <a:ext cx="5112327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57" y="285729"/>
            <a:ext cx="3670176" cy="164307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Колледж им. Ползунова</a:t>
            </a: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43116"/>
            <a:ext cx="3456384" cy="3286148"/>
          </a:xfrm>
        </p:spPr>
        <p:txBody>
          <a:bodyPr/>
          <a:lstStyle/>
          <a:p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Выпускники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СГМТ-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 политические деятели</a:t>
            </a:r>
          </a:p>
          <a:p>
            <a:pPr algn="l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42"/>
          <a:stretch/>
        </p:blipFill>
        <p:spPr>
          <a:xfrm>
            <a:off x="7740352" y="44624"/>
            <a:ext cx="1403648" cy="73394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75" r="9887"/>
          <a:stretch/>
        </p:blipFill>
        <p:spPr>
          <a:xfrm>
            <a:off x="4266429" y="-387424"/>
            <a:ext cx="4194003" cy="7272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74" t="79444" r="45312"/>
          <a:stretch/>
        </p:blipFill>
        <p:spPr>
          <a:xfrm>
            <a:off x="3219339" y="5800725"/>
            <a:ext cx="997919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459758"/>
            <a:ext cx="968671" cy="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8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91"/>
          <a:stretch/>
        </p:blipFill>
        <p:spPr>
          <a:xfrm>
            <a:off x="0" y="-142900"/>
            <a:ext cx="5112327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258199" cy="1928826"/>
          </a:xfrm>
        </p:spPr>
        <p:txBody>
          <a:bodyPr>
            <a:normAutofit fontScale="90000"/>
          </a:bodyPr>
          <a:lstStyle/>
          <a:p>
            <a:r>
              <a:rPr lang="ru-RU" sz="27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Шептий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Виктор Анатольевич, </a:t>
            </a:r>
            <a:b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выпуск-1985г., группа-Эа-426.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заместитель председателя </a:t>
            </a:r>
            <a:b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Законодательного Собрания Свердловской области,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Секретарь Свердловского регионального отделения Всероссийской  политической  партии «Единая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Россиия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 Комитета Совета Федерации  по обороне и безопасности, сенатор Российской Федерации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42"/>
          <a:stretch/>
        </p:blipFill>
        <p:spPr>
          <a:xfrm>
            <a:off x="7164288" y="-2818191"/>
            <a:ext cx="1979712" cy="10351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74" t="79444" r="45312"/>
          <a:stretch/>
        </p:blipFill>
        <p:spPr>
          <a:xfrm>
            <a:off x="6665328" y="5800725"/>
            <a:ext cx="997919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260648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31" t="8056" r="16194" b="60000"/>
          <a:stretch/>
        </p:blipFill>
        <p:spPr>
          <a:xfrm flipH="1">
            <a:off x="-396552" y="5373216"/>
            <a:ext cx="2676909" cy="1643062"/>
          </a:xfrm>
          <a:prstGeom prst="rect">
            <a:avLst/>
          </a:prstGeom>
        </p:spPr>
      </p:pic>
      <p:pic>
        <p:nvPicPr>
          <p:cNvPr id="1026" name="Picture 2" descr="C:\Users\work\Desktop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2357430"/>
            <a:ext cx="2872274" cy="1928826"/>
          </a:xfrm>
          <a:prstGeom prst="rect">
            <a:avLst/>
          </a:prstGeom>
          <a:noFill/>
        </p:spPr>
      </p:pic>
      <p:pic>
        <p:nvPicPr>
          <p:cNvPr id="1027" name="Picture 3" descr="C:\Users\work\Desktop\шепт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3" y="4643446"/>
            <a:ext cx="3005860" cy="2000264"/>
          </a:xfrm>
          <a:prstGeom prst="rect">
            <a:avLst/>
          </a:prstGeom>
          <a:noFill/>
        </p:spPr>
      </p:pic>
      <p:pic>
        <p:nvPicPr>
          <p:cNvPr id="1028" name="Picture 4" descr="C:\Users\work\Desktop\photo-160282679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2357430"/>
            <a:ext cx="3777915" cy="443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69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91"/>
          <a:stretch/>
        </p:blipFill>
        <p:spPr>
          <a:xfrm>
            <a:off x="0" y="0"/>
            <a:ext cx="5112327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42"/>
          <a:stretch/>
        </p:blipFill>
        <p:spPr>
          <a:xfrm>
            <a:off x="7164288" y="-2818191"/>
            <a:ext cx="1979712" cy="10351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74" t="79444" r="45312"/>
          <a:stretch/>
        </p:blipFill>
        <p:spPr>
          <a:xfrm>
            <a:off x="6665328" y="5800725"/>
            <a:ext cx="997919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260648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31" t="8056" r="16194" b="60000"/>
          <a:stretch/>
        </p:blipFill>
        <p:spPr>
          <a:xfrm flipH="1">
            <a:off x="-396552" y="5373216"/>
            <a:ext cx="2676909" cy="16430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28662" y="785794"/>
            <a:ext cx="7143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Хорошего дня!</a:t>
            </a:r>
          </a:p>
          <a:p>
            <a:pPr algn="ctr">
              <a:buFont typeface="Wingdings 2" pitchFamily="18" charset="2"/>
              <a:buNone/>
            </a:pPr>
            <a:endParaRPr lang="ru-RU" sz="32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 уважением,  администратор </a:t>
            </a:r>
          </a:p>
          <a:p>
            <a:pPr algn="ctr">
              <a:buFont typeface="Wingdings 2" pitchFamily="18" charset="2"/>
              <a:buNone/>
            </a:pPr>
            <a:r>
              <a:rPr lang="ru-RU"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отдела </a:t>
            </a:r>
          </a:p>
          <a:p>
            <a:pPr algn="ctr">
              <a:buFont typeface="Wingdings 2" pitchFamily="18" charset="2"/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А.Е. Осокин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69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91"/>
          <a:stretch/>
        </p:blipFill>
        <p:spPr>
          <a:xfrm>
            <a:off x="-1" y="0"/>
            <a:ext cx="7643835" cy="1142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86808" cy="635795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1941—1942 года — уполномоченный Наркомата химической промышленности СССР.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августе 1942—1944 года — директор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азотно-тукового завода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Молотовской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области  РСФСР.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1944—1946 года — директор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Горловского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азотно-тукового завода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  <a:hlinkClick r:id="rId3" tooltip="Сталинская область"/>
              </a:rPr>
              <a:t>Сталинской области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исполняющий обязанности директора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Новомосковского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химического комбината РСФСР.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сентябре 1946—1957 годах — директор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Лисичанского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химического комбината 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  <a:hlinkClick r:id="rId4" tooltip="Ворошиловградская область"/>
              </a:rPr>
              <a:t>Ворошиловградской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  <a:hlinkClick r:id="rId4" tooltip="Ворошиловградская область"/>
              </a:rPr>
              <a:t> 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  <a:hlinkClick r:id="rId4" tooltip="Ворошиловградская область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  <a:hlinkClick r:id="rId4" tooltip="Ворошиловградская область"/>
              </a:rPr>
              <a:t>области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1957—1963 годах — начальник управления химической промышленности Совета народного хозяйства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Ворошиловградского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(Луганского) экономического административного района (совнархоза), начальник управления химической промышленности Совета народного хозяйства Донецкого экономического административного района (совнархоза).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1963—1965 годах — заместитель председателя Украинского Совета народного хозяйства (Украинского совнархоза).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23 октября 1965 — 12 января 1970 года 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министр химической промышленности Украинской ССР.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1970—1973 годах — заместитель директора международной организации «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Интерхим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 в городе Галле 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tooltip="Германская Демократическая Республика"/>
              </a:rPr>
              <a:t>Германской Демократической Республики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 1975 года —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научный консультант Президиума Академии наук Украинской ССР, заместитель директора научно-инженерного центра «АКСО» Института биоорганической химии и нефтехимии Национальной академии наук Украины в Киеве.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42"/>
          <a:stretch/>
        </p:blipFill>
        <p:spPr>
          <a:xfrm>
            <a:off x="7164288" y="-2818191"/>
            <a:ext cx="1979712" cy="10351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74" t="79444" r="45312"/>
          <a:stretch/>
        </p:blipFill>
        <p:spPr>
          <a:xfrm>
            <a:off x="6665328" y="5800725"/>
            <a:ext cx="997919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260648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31" t="8056" r="16194" b="60000"/>
          <a:stretch/>
        </p:blipFill>
        <p:spPr>
          <a:xfrm flipH="1">
            <a:off x="0" y="6286520"/>
            <a:ext cx="451481" cy="57148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1071546"/>
            <a:ext cx="78581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021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Геннадий Иванович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Вилесов</a:t>
            </a:r>
            <a:r>
              <a:rPr lang="ru-RU" sz="1600" dirty="0" smtClean="0"/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выпуск-1929г.,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Уральский индустриальный техникум,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группа  ХИМ.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69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91"/>
          <a:stretch/>
        </p:blipFill>
        <p:spPr>
          <a:xfrm>
            <a:off x="-1" y="0"/>
            <a:ext cx="7643835" cy="1142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2500306"/>
            <a:ext cx="6143668" cy="292895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42"/>
          <a:stretch/>
        </p:blipFill>
        <p:spPr>
          <a:xfrm>
            <a:off x="7164288" y="-2818191"/>
            <a:ext cx="1979712" cy="10351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74" t="79444" r="45312"/>
          <a:stretch/>
        </p:blipFill>
        <p:spPr>
          <a:xfrm>
            <a:off x="6665328" y="5800725"/>
            <a:ext cx="997919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260648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31" t="8056" r="16194" b="60000"/>
          <a:stretch/>
        </p:blipFill>
        <p:spPr>
          <a:xfrm flipH="1">
            <a:off x="0" y="6286520"/>
            <a:ext cx="451481" cy="57148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1071546"/>
            <a:ext cx="78581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021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0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 Николаевич</a:t>
            </a:r>
            <a:r>
              <a:rPr lang="ru-RU" sz="1600" dirty="0" smtClean="0"/>
              <a:t> 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Иванов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выпуск-1932г.,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Свердловский горно-металлургический техникум,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группа РРМ.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5786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285860"/>
            <a:ext cx="68580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Кандидат технических наук (1955). Являлся заведующим рудником «Верхнекамские фосфориты» в Кировской области. 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1945г-  назначен  главным инженером  угольного разреза, заместителем главного инженера и главным инженером треста в Свердловской области.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1952—1958 гг. — начальник комбината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Хабаровскуголь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 —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Дальвостуголь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1958—1960 гг. — второй секретарь  Амурского областного комитета КПСС;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1960—1965 гг. — председатель исполнительного комитета Амурского областного Совета.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Избирался депутатом Верховного Совета РСФСР, являлся членом бюро областного комитета КПСС, депутатом областного Совета депутатов трудящихся, был делегатом XXII съезда КПСС.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9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91"/>
          <a:stretch/>
        </p:blipFill>
        <p:spPr>
          <a:xfrm>
            <a:off x="-1" y="0"/>
            <a:ext cx="5112327" cy="1142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072494" cy="142873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Тихон Иванович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Абабков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выпуск-1933г.,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Уральский горно-металлургический техникум,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группа-МЦМ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42"/>
          <a:stretch/>
        </p:blipFill>
        <p:spPr>
          <a:xfrm>
            <a:off x="7164288" y="-2818191"/>
            <a:ext cx="1979712" cy="10351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74" t="79444" r="45312"/>
          <a:stretch/>
        </p:blipFill>
        <p:spPr>
          <a:xfrm>
            <a:off x="6665328" y="5800725"/>
            <a:ext cx="997919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260648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31" t="8056" r="16194" b="60000"/>
          <a:stretch/>
        </p:blipFill>
        <p:spPr>
          <a:xfrm flipH="1">
            <a:off x="-396552" y="5373216"/>
            <a:ext cx="2676909" cy="1643062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1071546"/>
            <a:ext cx="785818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021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1938—1939 гг. — 1-й секретарь  </a:t>
            </a:r>
            <a:r>
              <a:rPr kumimoji="0" lang="ru-RU" sz="1600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Кировград"/>
              </a:rPr>
              <a:t>Кировградского</a:t>
            </a:r>
            <a:r>
              <a:rPr kumimoji="0" lang="ru-RU" sz="1600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Кировград"/>
              </a:rPr>
              <a:t> районного комитета</a:t>
            </a:r>
            <a:r>
              <a:rPr kumimoji="0" lang="ru-RU" sz="1600" i="1" u="sng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Кировград"/>
              </a:rPr>
              <a:t>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Кировград"/>
              </a:rPr>
              <a:t>  ВКП(б)</a:t>
            </a: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tooltip="Свердловская область"/>
              </a:rPr>
              <a:t>Свердловская область</a:t>
            </a: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1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1939—1940 годах — заведующий Сектором ЦК КП(б)Казахстана.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1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1940—06.1941 — первый секретарь  </a:t>
            </a:r>
            <a:r>
              <a:rPr kumimoji="0" lang="ru-RU" sz="1600" b="0" i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Риддер"/>
              </a:rPr>
              <a:t>Лениногорского</a:t>
            </a: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горкома партии</a:t>
            </a:r>
            <a:r>
              <a:rPr lang="ru-RU" sz="1600" i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1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26.06.1941—08.1943 г. — 1947 — секретарь ЦК Компартии Казахстана по цветной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металлургии.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1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08.1943-1945 — зам. секретаря ЦК Компартии Казахстана по цветной металлургии.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1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1945—1947 гг.- зам. секретаря по металлургии — зав. отделом металлургии ЦК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Компартии Казахстана</a:t>
            </a:r>
            <a:r>
              <a:rPr kumimoji="0" lang="ru-RU" sz="1600" b="0" i="1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1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1947—1952 — первый секретарь </a:t>
            </a: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Карагандинский областной комитет КП Казахстана"/>
              </a:rPr>
              <a:t>Карагандинского обкома</a:t>
            </a: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партии.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1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9.12.1953—14.02.1958 — первый секретарь Магаданского обкома КПСС.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1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25.02.1956—17.10.1961 — член Центральной ревизионной комиссии КПСС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9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91"/>
          <a:stretch/>
        </p:blipFill>
        <p:spPr>
          <a:xfrm>
            <a:off x="-1" y="0"/>
            <a:ext cx="5112327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258199" cy="14287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Василий Васильевич Гудков , выпуск-1953г., группа-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Председатель горисполкома  г. Свердловска с 1960г.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42"/>
          <a:stretch/>
        </p:blipFill>
        <p:spPr>
          <a:xfrm>
            <a:off x="7164288" y="-2818191"/>
            <a:ext cx="1979712" cy="10351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74" t="79444" r="45312"/>
          <a:stretch/>
        </p:blipFill>
        <p:spPr>
          <a:xfrm>
            <a:off x="6665328" y="5800725"/>
            <a:ext cx="997919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260648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31" t="8056" r="16194" b="60000"/>
          <a:stretch/>
        </p:blipFill>
        <p:spPr>
          <a:xfrm flipH="1">
            <a:off x="-396552" y="5373216"/>
            <a:ext cx="2676909" cy="1643062"/>
          </a:xfrm>
          <a:prstGeom prst="rect">
            <a:avLst/>
          </a:prstGeom>
        </p:spPr>
      </p:pic>
      <p:pic>
        <p:nvPicPr>
          <p:cNvPr id="1026" name="Picture 2" descr="C:\Users\work\Desktop\гудков.jpg"/>
          <p:cNvPicPr>
            <a:picLocks noChangeAspect="1" noChangeArrowheads="1"/>
          </p:cNvPicPr>
          <p:nvPr/>
        </p:nvPicPr>
        <p:blipFill>
          <a:blip r:embed="rId7" cstate="print"/>
          <a:srcRect l="26562" t="2724" r="22656"/>
          <a:stretch>
            <a:fillRect/>
          </a:stretch>
        </p:blipFill>
        <p:spPr bwMode="auto">
          <a:xfrm>
            <a:off x="0" y="1500174"/>
            <a:ext cx="3756876" cy="5232760"/>
          </a:xfrm>
          <a:prstGeom prst="rect">
            <a:avLst/>
          </a:prstGeom>
          <a:noFill/>
        </p:spPr>
      </p:pic>
      <p:pic>
        <p:nvPicPr>
          <p:cNvPr id="10" name="Рисунок 9" descr="C:\Users\work\Desktop\гудко.jpg"/>
          <p:cNvPicPr/>
          <p:nvPr/>
        </p:nvPicPr>
        <p:blipFill>
          <a:blip r:embed="rId8" cstate="print"/>
          <a:srcRect l="3046" t="10793"/>
          <a:stretch>
            <a:fillRect/>
          </a:stretch>
        </p:blipFill>
        <p:spPr bwMode="auto">
          <a:xfrm>
            <a:off x="4000496" y="1285860"/>
            <a:ext cx="42148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work\Desktop\гуд.jpg"/>
          <p:cNvPicPr/>
          <p:nvPr/>
        </p:nvPicPr>
        <p:blipFill>
          <a:blip r:embed="rId9" cstate="print"/>
          <a:srcRect l="3688" t="20925" r="5238" b="2863"/>
          <a:stretch>
            <a:fillRect/>
          </a:stretch>
        </p:blipFill>
        <p:spPr bwMode="auto">
          <a:xfrm>
            <a:off x="4143372" y="4143380"/>
            <a:ext cx="4071966" cy="250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69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91"/>
          <a:stretch/>
        </p:blipFill>
        <p:spPr>
          <a:xfrm>
            <a:off x="0" y="0"/>
            <a:ext cx="5112327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686827" cy="1357322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Бикбов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Равиль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Зуфарович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выпуск-1967г.,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группа-КИПб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1990-1992 - генеральный директор Свердловской хозяйственной Ассоциации "Европа-Азия"; 1992-1995 - президент Союза ученых, предпринимателей и промышленников Урала "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Якташ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1996 г. - постоянный представитель Республики Татарстан в Уральском регионе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42"/>
          <a:stretch/>
        </p:blipFill>
        <p:spPr>
          <a:xfrm>
            <a:off x="8501090" y="-2818191"/>
            <a:ext cx="642910" cy="10351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74" t="79444" r="45312"/>
          <a:stretch/>
        </p:blipFill>
        <p:spPr>
          <a:xfrm>
            <a:off x="6665328" y="5800725"/>
            <a:ext cx="997919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1872" y="285728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31" t="8056" r="16194" b="60000"/>
          <a:stretch/>
        </p:blipFill>
        <p:spPr>
          <a:xfrm flipH="1">
            <a:off x="-396552" y="5373216"/>
            <a:ext cx="2676909" cy="1643062"/>
          </a:xfrm>
          <a:prstGeom prst="rect">
            <a:avLst/>
          </a:prstGeom>
        </p:spPr>
      </p:pic>
      <p:pic>
        <p:nvPicPr>
          <p:cNvPr id="1027" name="Picture 3" descr="C:\Users\work\Desktop\bikbov_01.jpg"/>
          <p:cNvPicPr>
            <a:picLocks noChangeAspect="1" noChangeArrowheads="1"/>
          </p:cNvPicPr>
          <p:nvPr/>
        </p:nvPicPr>
        <p:blipFill>
          <a:blip r:embed="rId7"/>
          <a:srcRect l="9746" r="24820"/>
          <a:stretch>
            <a:fillRect/>
          </a:stretch>
        </p:blipFill>
        <p:spPr bwMode="auto">
          <a:xfrm>
            <a:off x="285720" y="1714488"/>
            <a:ext cx="3790125" cy="3857652"/>
          </a:xfrm>
          <a:prstGeom prst="rect">
            <a:avLst/>
          </a:prstGeom>
          <a:noFill/>
        </p:spPr>
      </p:pic>
      <p:pic>
        <p:nvPicPr>
          <p:cNvPr id="1026" name="Picture 2" descr="C:\Users\work\Desktop\downloa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1327895"/>
            <a:ext cx="2786082" cy="2033946"/>
          </a:xfrm>
          <a:prstGeom prst="rect">
            <a:avLst/>
          </a:prstGeom>
          <a:noFill/>
        </p:spPr>
      </p:pic>
      <p:pic>
        <p:nvPicPr>
          <p:cNvPr id="3" name="Picture 3" descr="C:\Users\work\Desktop\28-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3429000"/>
            <a:ext cx="4449366" cy="3217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69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91"/>
          <a:stretch/>
        </p:blipFill>
        <p:spPr>
          <a:xfrm>
            <a:off x="0" y="0"/>
            <a:ext cx="5112327" cy="342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686827" cy="13573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Кудрявцев Е.Е., выпускник 1968 г., группа  МТЦМ.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Начальник отдела администрации 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Свердловской области.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42"/>
          <a:stretch/>
        </p:blipFill>
        <p:spPr>
          <a:xfrm>
            <a:off x="8501090" y="-2818191"/>
            <a:ext cx="642910" cy="10351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74" t="79444" r="45312"/>
          <a:stretch/>
        </p:blipFill>
        <p:spPr>
          <a:xfrm>
            <a:off x="6665328" y="5800725"/>
            <a:ext cx="997919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260648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31" t="8056" r="16194" b="60000"/>
          <a:stretch/>
        </p:blipFill>
        <p:spPr>
          <a:xfrm flipH="1">
            <a:off x="-396552" y="5373216"/>
            <a:ext cx="2676909" cy="1643062"/>
          </a:xfrm>
          <a:prstGeom prst="rect">
            <a:avLst/>
          </a:prstGeom>
        </p:spPr>
      </p:pic>
      <p:pic>
        <p:nvPicPr>
          <p:cNvPr id="12" name="Picture 2" descr="C:\Users\work\Desktop\кудряв.jpg"/>
          <p:cNvPicPr>
            <a:picLocks noChangeAspect="1" noChangeArrowheads="1"/>
          </p:cNvPicPr>
          <p:nvPr/>
        </p:nvPicPr>
        <p:blipFill>
          <a:blip r:embed="rId7"/>
          <a:srcRect l="41250" t="45475" r="39511" b="11764"/>
          <a:stretch>
            <a:fillRect/>
          </a:stretch>
        </p:blipFill>
        <p:spPr bwMode="auto">
          <a:xfrm>
            <a:off x="714348" y="1546887"/>
            <a:ext cx="3286148" cy="5311113"/>
          </a:xfrm>
          <a:prstGeom prst="rect">
            <a:avLst/>
          </a:prstGeom>
          <a:noFill/>
        </p:spPr>
      </p:pic>
      <p:pic>
        <p:nvPicPr>
          <p:cNvPr id="13" name="Picture 3" descr="C:\Users\work\Desktop\кудря.jpg"/>
          <p:cNvPicPr>
            <a:picLocks noChangeAspect="1" noChangeArrowheads="1"/>
          </p:cNvPicPr>
          <p:nvPr/>
        </p:nvPicPr>
        <p:blipFill>
          <a:blip r:embed="rId8"/>
          <a:srcRect l="68841" t="56986" r="10440" b="2573"/>
          <a:stretch>
            <a:fillRect/>
          </a:stretch>
        </p:blipFill>
        <p:spPr bwMode="auto">
          <a:xfrm>
            <a:off x="4572000" y="1571612"/>
            <a:ext cx="3615738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69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91"/>
          <a:stretch/>
        </p:blipFill>
        <p:spPr>
          <a:xfrm>
            <a:off x="-1" y="0"/>
            <a:ext cx="5112327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258199" cy="135732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Светлана Николаевна Гвоздева,  выпуск -1969г.,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группа-ППМП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Депутат  Государственной Думы от Свердловской области.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комитета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экономической политике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42"/>
          <a:stretch/>
        </p:blipFill>
        <p:spPr>
          <a:xfrm>
            <a:off x="7164288" y="-2818191"/>
            <a:ext cx="1979712" cy="10351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74" t="79444" r="45312"/>
          <a:stretch/>
        </p:blipFill>
        <p:spPr>
          <a:xfrm>
            <a:off x="6665328" y="5800725"/>
            <a:ext cx="997919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260648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31" t="8056" r="16194" b="60000"/>
          <a:stretch/>
        </p:blipFill>
        <p:spPr>
          <a:xfrm flipH="1">
            <a:off x="-396552" y="5373216"/>
            <a:ext cx="2676909" cy="1643062"/>
          </a:xfrm>
          <a:prstGeom prst="rect">
            <a:avLst/>
          </a:prstGeom>
        </p:spPr>
      </p:pic>
      <p:pic>
        <p:nvPicPr>
          <p:cNvPr id="1026" name="Picture 2" descr="C:\Users\work\Desktop\гвоздева.jpg"/>
          <p:cNvPicPr>
            <a:picLocks noChangeAspect="1" noChangeArrowheads="1"/>
          </p:cNvPicPr>
          <p:nvPr/>
        </p:nvPicPr>
        <p:blipFill>
          <a:blip r:embed="rId7"/>
          <a:srcRect l="26772" t="26286" r="20472" b="21734"/>
          <a:stretch>
            <a:fillRect/>
          </a:stretch>
        </p:blipFill>
        <p:spPr bwMode="auto">
          <a:xfrm>
            <a:off x="1145953" y="1643050"/>
            <a:ext cx="6880372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69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Мордвина М.А.,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1972 г.,  гр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_______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начальник отдела комитета  по социальной политике администрации Ленинского района г. Екатеринбурга,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1994 по 2005 гг.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https://sun9-13.userapi.com/impf/c628619/v628619274/37cf6/gH_yWqyaXz8.jpg?size=873x825&amp;quality=96&amp;sign=5150cd29e9cfcf65008468c39c74d6c4&amp;type=alb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00240"/>
            <a:ext cx="4970477" cy="459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120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Колледж им. Ползунова</vt:lpstr>
      <vt:lpstr> В 1941—1942 года — уполномоченный Наркомата химической промышленности СССР.  В августе 1942—1944 года — директор Губахинского азотно-тукового завода                                                      Молотовской области  РСФСР.  В 1944—1946 года — директор Горловского азотно-тукового завода Сталинской области, исполняющий обязанности директора Новомосковского химического комбината РСФСР.  В сентябре 1946—1957 годах — директор Лисичанского химического комбината Ворошиловградской   области.  В 1957—1963 годах — начальник управления химической промышленности Совета народного хозяйства Ворошиловградского (Луганского) экономического административного района (совнархоза), начальник управления химической промышленности Совета народного хозяйства Донецкого экономического административного района (совнархоза).  В 1963—1965 годах — заместитель председателя Украинского Совета народного хозяйства (Украинского совнархоза).  23 октября 1965 — 12 января 1970 года — министр химической промышленности Украинской ССР. В 1970—1973 годах — заместитель директора международной организации «Интерхим» в городе Галле Германской Демократической Республики.  С 1975 года — научный консультант Президиума Академии наук Украинской ССР, заместитель директора научно-инженерного центра «АКСО» Института биоорганической химии и нефтехимии Национальной академии наук Украины в Киеве.   </vt:lpstr>
      <vt:lpstr>    </vt:lpstr>
      <vt:lpstr> Тихон Иванович Абабков, выпуск-1933г.,  Уральский горно-металлургический техникум,  группа-МЦМ. </vt:lpstr>
      <vt:lpstr>Василий Васильевич Гудков , выпуск-1953г., группа- Председатель горисполкома  г. Свердловска с 1960г.</vt:lpstr>
      <vt:lpstr>Бикбов Равиль Зуфарович, выпуск-1967г., группа-КИПб. 1990-1992 - генеральный директор Свердловской хозяйственной Ассоциации "Европа-Азия"; 1992-1995 - президент Союза ученых, предпринимателей и промышленников Урала "Якташ»  с 1996 г. - постоянный представитель Республики Татарстан в Уральском регионе</vt:lpstr>
      <vt:lpstr>Кудрявцев Е.Е., выпускник 1968 г., группа  МТЦМ. Начальник отдела администрации   Свердловской области. </vt:lpstr>
      <vt:lpstr>Светлана Николаевна Гвоздева,  выпуск -1969г.,  группа-ППМП;  Депутат  Государственной Думы от Свердловской области. Заместитель председателя комитета  по экономической политике </vt:lpstr>
      <vt:lpstr>Мордвина М.А., вып. 1972 г.,  гр.  _______ начальник отдела комитета  по социальной политике администрации Ленинского района г. Екатеринбурга,  с 1994 по 2005 гг.</vt:lpstr>
      <vt:lpstr>Шептий  Виктор Анатольевич,  выпуск-1985г., группа-Эа-426.  Первый заместитель председателя  Законодательного Собрания Свердловской области,  Секретарь Свердловского регионального отделения Всероссийской  политической  партии «Единая Россиия», Член Комитета Совета Федерации  по обороне и безопасности, сенатор Российской Федерации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Колледж им. Ползунова</dc:title>
  <dc:creator>User</dc:creator>
  <cp:lastModifiedBy>work</cp:lastModifiedBy>
  <cp:revision>38</cp:revision>
  <dcterms:created xsi:type="dcterms:W3CDTF">2021-12-17T20:48:36Z</dcterms:created>
  <dcterms:modified xsi:type="dcterms:W3CDTF">2023-03-10T08:07:39Z</dcterms:modified>
</cp:coreProperties>
</file>