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5" r:id="rId4"/>
    <p:sldId id="291" r:id="rId5"/>
    <p:sldId id="284" r:id="rId6"/>
    <p:sldId id="286" r:id="rId7"/>
    <p:sldId id="272" r:id="rId8"/>
    <p:sldId id="301" r:id="rId9"/>
    <p:sldId id="268" r:id="rId10"/>
    <p:sldId id="277" r:id="rId11"/>
    <p:sldId id="290" r:id="rId12"/>
    <p:sldId id="288" r:id="rId13"/>
    <p:sldId id="292" r:id="rId14"/>
    <p:sldId id="275" r:id="rId15"/>
    <p:sldId id="276" r:id="rId16"/>
    <p:sldId id="274" r:id="rId17"/>
    <p:sldId id="265" r:id="rId18"/>
    <p:sldId id="282" r:id="rId19"/>
    <p:sldId id="283" r:id="rId20"/>
    <p:sldId id="293" r:id="rId21"/>
    <p:sldId id="298" r:id="rId22"/>
    <p:sldId id="296" r:id="rId23"/>
    <p:sldId id="295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768" autoAdjust="0"/>
  </p:normalViewPr>
  <p:slideViewPr>
    <p:cSldViewPr>
      <p:cViewPr varScale="1">
        <p:scale>
          <a:sx n="96" d="100"/>
          <a:sy n="9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229600" cy="3929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Наши  выпускники  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творческие личности  и …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лучшие люди РОССИИ!!!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068"/>
            <a:ext cx="9151378" cy="68720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D6E777-D754-46AC-84AE-D1F26DF36B71}"/>
              </a:ext>
            </a:extLst>
          </p:cNvPr>
          <p:cNvSpPr txBox="1"/>
          <p:nvPr/>
        </p:nvSpPr>
        <p:spPr>
          <a:xfrm>
            <a:off x="2143108" y="4214819"/>
            <a:ext cx="3286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67162A-4873-41FD-81EA-065C5F983C22}"/>
              </a:ext>
            </a:extLst>
          </p:cNvPr>
          <p:cNvSpPr txBox="1"/>
          <p:nvPr/>
        </p:nvSpPr>
        <p:spPr>
          <a:xfrm>
            <a:off x="1857356" y="0"/>
            <a:ext cx="70723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Ирина Мартьянова,  выпуск 1980г., группа АН,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 по приему и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довузовской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подготовке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УрГЭУ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 государственной  экзаменационной комиссии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Свердловской области.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2019году  удостоена звания  «Дочь города - дочь России» .</a:t>
            </a: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work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4" y="1724024"/>
            <a:ext cx="2899877" cy="4133867"/>
          </a:xfrm>
          <a:prstGeom prst="rect">
            <a:avLst/>
          </a:prstGeom>
          <a:noFill/>
        </p:spPr>
      </p:pic>
      <p:pic>
        <p:nvPicPr>
          <p:cNvPr id="11" name="Рисунок 10" descr="C:\Users\work\Desktop\IMG_0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3222" y="4261408"/>
            <a:ext cx="3330744" cy="223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2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068"/>
            <a:ext cx="9151378" cy="68720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D6E777-D754-46AC-84AE-D1F26DF36B71}"/>
              </a:ext>
            </a:extLst>
          </p:cNvPr>
          <p:cNvSpPr txBox="1"/>
          <p:nvPr/>
        </p:nvSpPr>
        <p:spPr>
          <a:xfrm>
            <a:off x="2143108" y="4214819"/>
            <a:ext cx="3286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67162A-4873-41FD-81EA-065C5F983C22}"/>
              </a:ext>
            </a:extLst>
          </p:cNvPr>
          <p:cNvSpPr txBox="1"/>
          <p:nvPr/>
        </p:nvSpPr>
        <p:spPr>
          <a:xfrm>
            <a:off x="1714480" y="214290"/>
            <a:ext cx="742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Студенты   СГМТ  заняли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в смотре –конкурсе  художественной самодеятельности  учащихся  техникумов  цветной металлургии  СССР,  посвященном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XXVI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съезду КПСС.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23.01.1981г. </a:t>
            </a:r>
            <a:r>
              <a:rPr lang="ru-RU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духовой оркестр,  занял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своей номинации.  </a:t>
            </a: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ork\Desktop\смотр худ. сам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52940"/>
            <a:ext cx="3857652" cy="5305060"/>
          </a:xfrm>
          <a:prstGeom prst="rect">
            <a:avLst/>
          </a:prstGeom>
          <a:noFill/>
        </p:spPr>
      </p:pic>
      <p:pic>
        <p:nvPicPr>
          <p:cNvPr id="2" name="Picture 2" descr="C:\Users\work\Desktop\1981 -духов. орекс.jpg"/>
          <p:cNvPicPr>
            <a:picLocks noChangeAspect="1" noChangeArrowheads="1"/>
          </p:cNvPicPr>
          <p:nvPr/>
        </p:nvPicPr>
        <p:blipFill>
          <a:blip r:embed="rId4"/>
          <a:srcRect t="3094" r="25551" b="5647"/>
          <a:stretch>
            <a:fillRect/>
          </a:stretch>
        </p:blipFill>
        <p:spPr bwMode="auto">
          <a:xfrm>
            <a:off x="5429256" y="1540995"/>
            <a:ext cx="3500461" cy="5298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068"/>
            <a:ext cx="9151378" cy="68720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D6E777-D754-46AC-84AE-D1F26DF36B71}"/>
              </a:ext>
            </a:extLst>
          </p:cNvPr>
          <p:cNvSpPr txBox="1"/>
          <p:nvPr/>
        </p:nvSpPr>
        <p:spPr>
          <a:xfrm>
            <a:off x="2143108" y="4214819"/>
            <a:ext cx="3286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67162A-4873-41FD-81EA-065C5F983C22}"/>
              </a:ext>
            </a:extLst>
          </p:cNvPr>
          <p:cNvSpPr txBox="1"/>
          <p:nvPr/>
        </p:nvSpPr>
        <p:spPr>
          <a:xfrm>
            <a:off x="1857356" y="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Игорь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Битюцкий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выпуск 1986г. группа ГЭМ-426.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Закончил Екатеринбургский театральный институт.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Актер, 19 работ   в кино.</a:t>
            </a:r>
          </a:p>
          <a:p>
            <a:pPr algn="ctr"/>
            <a:endParaRPr lang="ru-RU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игорь битюцкий.jpg"/>
          <p:cNvPicPr>
            <a:picLocks noChangeAspect="1" noChangeArrowheads="1"/>
          </p:cNvPicPr>
          <p:nvPr/>
        </p:nvPicPr>
        <p:blipFill>
          <a:blip r:embed="rId3"/>
          <a:srcRect l="34693" t="20471" r="33959" b="6873"/>
          <a:stretch>
            <a:fillRect/>
          </a:stretch>
        </p:blipFill>
        <p:spPr bwMode="auto">
          <a:xfrm>
            <a:off x="1643042" y="1357298"/>
            <a:ext cx="3429024" cy="5286412"/>
          </a:xfrm>
          <a:prstGeom prst="rect">
            <a:avLst/>
          </a:prstGeom>
          <a:noFill/>
        </p:spPr>
      </p:pic>
      <p:pic>
        <p:nvPicPr>
          <p:cNvPr id="1027" name="Picture 3" descr="C:\Users\work\Desktop\pv_6677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71546"/>
            <a:ext cx="3486708" cy="2615031"/>
          </a:xfrm>
          <a:prstGeom prst="rect">
            <a:avLst/>
          </a:prstGeom>
          <a:noFill/>
        </p:spPr>
      </p:pic>
      <p:pic>
        <p:nvPicPr>
          <p:cNvPr id="1028" name="Picture 4" descr="C:\Users\work\Desktop\pv_6677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6064"/>
            <a:ext cx="3571900" cy="2678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1378" cy="68720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D6E777-D754-46AC-84AE-D1F26DF36B71}"/>
              </a:ext>
            </a:extLst>
          </p:cNvPr>
          <p:cNvSpPr txBox="1"/>
          <p:nvPr/>
        </p:nvSpPr>
        <p:spPr>
          <a:xfrm>
            <a:off x="2143108" y="4214819"/>
            <a:ext cx="3286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67162A-4873-41FD-81EA-065C5F983C22}"/>
              </a:ext>
            </a:extLst>
          </p:cNvPr>
          <p:cNvSpPr txBox="1"/>
          <p:nvPr/>
        </p:nvSpPr>
        <p:spPr>
          <a:xfrm>
            <a:off x="2071638" y="0"/>
            <a:ext cx="7286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Молодежный  академический  хор СГМТ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Получил  ДИПЛОМ  ЛАУРЕАТА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Всероссийского  фестиваля  народного творчества, посвященного  70-летию Великой октябрьской   социалистической революции. 1987г.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Руководитель-Валерий Буланов.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заслуженный деятель искусств РФ.</a:t>
            </a:r>
          </a:p>
          <a:p>
            <a:pPr algn="ctr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2428" t="1633" r="4623" b="16907"/>
          <a:stretch>
            <a:fillRect/>
          </a:stretch>
        </p:blipFill>
        <p:spPr bwMode="auto">
          <a:xfrm>
            <a:off x="0" y="1571612"/>
            <a:ext cx="385765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00495" y="1500174"/>
          <a:ext cx="5214975" cy="424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5"/>
              </a:tblGrid>
              <a:tr h="24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88817">
                <a:tc>
                  <a:txBody>
                    <a:bodyPr/>
                    <a:lstStyle/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kumimoji="0" lang="ru-RU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Valeriy_Bula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2"/>
            <a:ext cx="3048000" cy="235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8" y="0"/>
            <a:ext cx="9151378" cy="707937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2519299" y="1669549"/>
            <a:ext cx="1855695" cy="3711390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1F9688-04F4-45BD-AF98-E842F9DA2038}"/>
              </a:ext>
            </a:extLst>
          </p:cNvPr>
          <p:cNvSpPr/>
          <p:nvPr/>
        </p:nvSpPr>
        <p:spPr>
          <a:xfrm flipV="1">
            <a:off x="5643570" y="6857999"/>
            <a:ext cx="71438" cy="45719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D6E777-D754-46AC-84AE-D1F26DF36B71}"/>
              </a:ext>
            </a:extLst>
          </p:cNvPr>
          <p:cNvSpPr txBox="1"/>
          <p:nvPr/>
        </p:nvSpPr>
        <p:spPr>
          <a:xfrm>
            <a:off x="4429124" y="1285860"/>
            <a:ext cx="47148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Режиссер</a:t>
            </a:r>
            <a:r>
              <a:rPr lang="ru-RU" sz="1600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, педагог актерского мастерства и сценических дисциплин. Постановщик театрализованных показов, </a:t>
            </a:r>
            <a:r>
              <a:rPr lang="ru-RU" sz="1600" dirty="0" err="1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fashion</a:t>
            </a:r>
            <a:r>
              <a:rPr lang="ru-RU" sz="1600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-перфомансов. Организатор мероприятий индустрии моды в России и Европе. </a:t>
            </a:r>
          </a:p>
          <a:p>
            <a:endParaRPr lang="ru-RU" sz="16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«Лучший </a:t>
            </a:r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режиссер  </a:t>
            </a:r>
            <a:r>
              <a:rPr lang="ru-RU" sz="1600" dirty="0" err="1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шоу», 2020г ,Санкт-Петербург. </a:t>
            </a:r>
            <a:endParaRPr lang="ru-RU" sz="16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Лучший </a:t>
            </a:r>
            <a:r>
              <a:rPr lang="ru-RU" sz="1600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специалист в области сценических </a:t>
            </a:r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искусств»,  2021г. Москва.</a:t>
            </a:r>
          </a:p>
          <a:p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Лучший</a:t>
            </a:r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режиссер детских проектов», 2021г., г. Сочи.</a:t>
            </a:r>
          </a:p>
          <a:p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Премия</a:t>
            </a:r>
            <a:r>
              <a:rPr lang="ru-RU" sz="1600" b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«Лучшие </a:t>
            </a:r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из Лучших РФ»,2022г, г. Саратов в направлении «Выдающийся наставник».</a:t>
            </a:r>
          </a:p>
          <a:p>
            <a:endParaRPr lang="ru-RU" sz="1600" dirty="0">
              <a:solidFill>
                <a:srgbClr val="28195A"/>
              </a:solidFill>
              <a:latin typeface="Impact" panose="020B0806030902050204" pitchFamily="34" charset="0"/>
            </a:endParaRPr>
          </a:p>
          <a:p>
            <a:r>
              <a:rPr lang="ru-RU" sz="1600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Работал со звёздами мира моды, театра, </a:t>
            </a:r>
            <a:r>
              <a:rPr lang="ru-RU" sz="16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эстрады, в т.ч.  с  </a:t>
            </a:r>
            <a:r>
              <a:rPr lang="ru-RU" sz="1600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Дженифер </a:t>
            </a:r>
            <a:r>
              <a:rPr lang="ru-RU" sz="1600" dirty="0" err="1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Лопез</a:t>
            </a:r>
            <a:r>
              <a:rPr lang="ru-RU" sz="1600" dirty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solidFill>
                <a:srgbClr val="28195A"/>
              </a:solidFill>
              <a:latin typeface="Impact" panose="020B080603090205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B67162A-4873-41FD-81EA-065C5F983C22}"/>
              </a:ext>
            </a:extLst>
          </p:cNvPr>
          <p:cNvSpPr txBox="1"/>
          <p:nvPr/>
        </p:nvSpPr>
        <p:spPr>
          <a:xfrm>
            <a:off x="2528774" y="373110"/>
            <a:ext cx="5914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Селивонец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выпуск  2010г.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М-323.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9FD73E-BCFB-4825-910D-F00DA3A3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1285859"/>
            <a:ext cx="2500330" cy="373484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33333"/>
          <a:stretch>
            <a:fillRect/>
          </a:stretch>
        </p:blipFill>
        <p:spPr bwMode="auto">
          <a:xfrm>
            <a:off x="1928794" y="4214818"/>
            <a:ext cx="2500330" cy="238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624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9151378" cy="687206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496" t="22290" r="46536" b="8217"/>
          <a:stretch>
            <a:fillRect/>
          </a:stretch>
        </p:blipFill>
        <p:spPr bwMode="auto">
          <a:xfrm>
            <a:off x="2214546" y="857232"/>
            <a:ext cx="201645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00232" y="142852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Анастасия Семина, выпуск 2011, группа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411, руководитель студии хореографии  в колледже.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01092016-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17145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u9PXsxuqyAk.jpg"/>
          <p:cNvPicPr/>
          <p:nvPr/>
        </p:nvPicPr>
        <p:blipFill>
          <a:blip r:embed="rId5"/>
          <a:srcRect b="17095"/>
          <a:stretch>
            <a:fillRect/>
          </a:stretch>
        </p:blipFill>
        <p:spPr bwMode="auto">
          <a:xfrm>
            <a:off x="6286512" y="928670"/>
            <a:ext cx="24765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4214818"/>
          <a:ext cx="885831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264318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400" b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Основатель и педагог-хореограф </a:t>
                      </a:r>
                      <a:r>
                        <a:rPr kumimoji="0" lang="ru-RU" sz="1400" b="0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студенческой команды </a:t>
                      </a:r>
                      <a:r>
                        <a:rPr kumimoji="0" lang="ru-RU" sz="1400" b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колледжа им. И.И</a:t>
                      </a:r>
                      <a:r>
                        <a:rPr kumimoji="0" lang="ru-RU" sz="1400" b="1" u="none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Ползунова  </a:t>
                      </a:r>
                      <a:r>
                        <a:rPr kumimoji="0" lang="ru-RU" sz="1400" b="0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«</a:t>
                      </a:r>
                      <a:r>
                        <a:rPr kumimoji="0" lang="en-US" sz="1400" b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Euphoria</a:t>
                      </a:r>
                      <a:r>
                        <a:rPr kumimoji="0" lang="ru-RU" sz="1400" b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0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2008 до 2011г.</a:t>
                      </a:r>
                      <a:r>
                        <a:rPr kumimoji="0" lang="ru-RU" sz="14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Хореограф школы уличного танца «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 BOOM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2012г. по 2017г. , участник одной из лучших команд Урала, команды 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 BOOM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 с 2012г., которые представляли Россию на чемпионате мира 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«HHI WORLD» </a:t>
                      </a:r>
                      <a:r>
                        <a:rPr kumimoji="0" lang="ru-RU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Las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Vegas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(США). 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9.08.12.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О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снователь, педагог – хореограф студенческой команды «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WHATzzUP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CREW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 </a:t>
                      </a:r>
                      <a:r>
                        <a:rPr kumimoji="0" lang="ru-RU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УрГЭУ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СИНХ 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2012г. по 2015г., которые так же являются призерами и участниками  многих чемпионатов.</a:t>
                      </a:r>
                    </a:p>
                    <a:p>
                      <a:pPr lvl="1"/>
                      <a:r>
                        <a:rPr kumimoji="0" lang="ru-RU" sz="1400" b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4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Победитель, призер и  у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частник 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многочисленных международных фестивалей, чемпионатов и  крупнейших Российских и заграничных </a:t>
                      </a:r>
                      <a:r>
                        <a:rPr kumimoji="0" lang="ru-RU" sz="1400" b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баттлов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таких как 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Juste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Debout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Paris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2016), 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Love this Dance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Paris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2015), 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HHI World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2012 (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Las Vegas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HHI Russia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2013-14  (Москва) , 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Respect my Talent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2015  (Санкт- Петербург), </a:t>
                      </a:r>
                      <a:r>
                        <a:rPr kumimoji="0" lang="en-US" sz="1400" b="1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Teamka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2014 (Москва), </a:t>
                      </a:r>
                      <a:r>
                        <a:rPr kumimoji="0" lang="en-US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ENERGY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2009-2018 (Челябинск) и др.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Судья</a:t>
                      </a:r>
                      <a:r>
                        <a:rPr kumimoji="0" lang="ru-RU" sz="1400" b="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городских и областных фестивалей и чемпионатов в стиле </a:t>
                      </a:r>
                      <a:r>
                        <a:rPr kumimoji="0" lang="ru-RU" sz="1400" b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hip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hop</a:t>
                      </a:r>
                      <a:r>
                        <a:rPr kumimoji="0" lang="ru-RU" sz="1400" b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1"/>
                      <a:endParaRPr lang="ru-RU" sz="1400" b="0" u="non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"/>
            <a:ext cx="9151378" cy="6872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6380" y="1428736"/>
            <a:ext cx="38576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-Лауреат 2й степени на фестивале "Студенческая весна«-2014  (оригинальный  жанр) "Штопальная игла»;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-Съёмки  в сериале "Уральский Ералаш;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-Съемки  в рекламе: "Своя компания","Омский бекон",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Pressfotoproduction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-Фильм о колледже. "Дом на набережной Исети»;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клип музыкальной группы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Putrick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Kash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Лауреат 3й степени на конкурсе чтецких работ- 2015. А.П.Чехов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чулок»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-Победитель конкурса чтецких работ в УГК им.И.И.Ползунова-2014. В.Маяковский "Я счастлив»;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-Участие в спектаклях : А.Вампилов "Старший сын"(роль: Нина), Шварц "Снежная королева" (роль: Герда), "Золотой цыплёнок" (роль: Цыплёнок);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Участие в 8м международном конкурсе чтецких работ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им.А.П.Чехова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Мелихово, Москва.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5728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Чурманова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выпуск2014г.,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-418.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артист драматического театра и кино.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work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2952758" cy="2968299"/>
          </a:xfrm>
          <a:prstGeom prst="rect">
            <a:avLst/>
          </a:prstGeom>
          <a:noFill/>
        </p:spPr>
      </p:pic>
      <p:pic>
        <p:nvPicPr>
          <p:cNvPr id="1027" name="Picture 3" descr="C:\Users\work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14488"/>
            <a:ext cx="3372885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"/>
            <a:ext cx="9151378" cy="68720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2519299" y="1669549"/>
            <a:ext cx="1855695" cy="2616707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1F9688-04F4-45BD-AF98-E842F9DA2038}"/>
              </a:ext>
            </a:extLst>
          </p:cNvPr>
          <p:cNvSpPr/>
          <p:nvPr/>
        </p:nvSpPr>
        <p:spPr>
          <a:xfrm>
            <a:off x="4714876" y="1214422"/>
            <a:ext cx="4143404" cy="5357850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Флора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Бичахчян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певица, артистка, автор песен и лауреат многочисленных всероссийских и международных музыкальных конкурсов и фестивалей.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Участница шоу «Ну-ка, все вместе» на телеканале «Россия -1» 1 и 2 сезонов.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Участница шоу «Голос 10» на первом накале , команда Димы Билана.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2020 выступала в качестве музыкального гостя с певицей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Манижей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Выступление с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Манижей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ее сольном концерте в Крокус Сити Холл.</a:t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Выпускница МГИК (Московский государственный институт культуры) кафедры эстрадно-джазового вокала.(зав.кафедры Лариса Долина).</a:t>
            </a:r>
            <a:endParaRPr lang="ru-RU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B67162A-4873-41FD-81EA-065C5F983C22}"/>
              </a:ext>
            </a:extLst>
          </p:cNvPr>
          <p:cNvSpPr txBox="1"/>
          <p:nvPr/>
        </p:nvSpPr>
        <p:spPr>
          <a:xfrm>
            <a:off x="2528774" y="373110"/>
            <a:ext cx="5914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Флора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Бичяхчян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выпуск 2016г.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426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C0DD643-91E7-4808-87E6-DA5A0041F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92" t="18852" r="20962" b="8453"/>
          <a:stretch/>
        </p:blipFill>
        <p:spPr>
          <a:xfrm>
            <a:off x="2000232" y="857232"/>
            <a:ext cx="2451195" cy="350880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735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357694"/>
            <a:ext cx="2428892" cy="230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378" cy="68720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2519299" y="1669549"/>
            <a:ext cx="1855695" cy="3711390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1F9688-04F4-45BD-AF98-E842F9DA2038}"/>
              </a:ext>
            </a:extLst>
          </p:cNvPr>
          <p:cNvSpPr/>
          <p:nvPr/>
        </p:nvSpPr>
        <p:spPr>
          <a:xfrm>
            <a:off x="5395218" y="1662515"/>
            <a:ext cx="3038822" cy="3480997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B67162A-4873-41FD-81EA-065C5F983C22}"/>
              </a:ext>
            </a:extLst>
          </p:cNvPr>
          <p:cNvSpPr txBox="1"/>
          <p:nvPr/>
        </p:nvSpPr>
        <p:spPr>
          <a:xfrm>
            <a:off x="2528774" y="0"/>
            <a:ext cx="66152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Юля Игнатова, выпуск 2016г., ПС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306, Мисс УГК-215.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 сентября 2016г.  Стала победительницей  регионального этапа  конкурса «Краса России -2016»!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 2016г., Москва.  Получила номинацию «Мисс спорта» на ХХ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национальном фестивале красоты  и талантов « Краса России -2016»</a:t>
            </a:r>
          </a:p>
          <a:p>
            <a:pPr algn="ctr"/>
            <a:endParaRPr lang="ru-RU" sz="2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111.png"/>
          <p:cNvPicPr>
            <a:picLocks noChangeAspect="1" noChangeArrowheads="1"/>
          </p:cNvPicPr>
          <p:nvPr/>
        </p:nvPicPr>
        <p:blipFill>
          <a:blip r:embed="rId3"/>
          <a:srcRect l="4559" t="3339" r="22492" b="24980"/>
          <a:stretch>
            <a:fillRect/>
          </a:stretch>
        </p:blipFill>
        <p:spPr bwMode="auto">
          <a:xfrm>
            <a:off x="1357290" y="1214422"/>
            <a:ext cx="3532934" cy="4857784"/>
          </a:xfrm>
          <a:prstGeom prst="rect">
            <a:avLst/>
          </a:prstGeom>
          <a:noFill/>
        </p:spPr>
      </p:pic>
      <p:pic>
        <p:nvPicPr>
          <p:cNvPr id="2" name="Picture 2" descr="C:\Users\work\Desktop\4eee614d7c95e3f07906ab3e8742e463d77b653a700a5e68d43b1ffc_4.jpg.800x612_q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596" y="4000393"/>
            <a:ext cx="3929122" cy="2617778"/>
          </a:xfrm>
          <a:prstGeom prst="rect">
            <a:avLst/>
          </a:prstGeom>
          <a:noFill/>
        </p:spPr>
      </p:pic>
      <p:pic>
        <p:nvPicPr>
          <p:cNvPr id="1027" name="Picture 3" descr="C:\Users\work\Desktop\eaefa2dbc1a1119d22600a260cb6bf793992cc51c76b93dfd5fae93e_2.jpg.1024x0_q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166961"/>
            <a:ext cx="3857652" cy="256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8" y="0"/>
            <a:ext cx="9151378" cy="68720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2519299" y="1669549"/>
            <a:ext cx="1855695" cy="3711390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1F9688-04F4-45BD-AF98-E842F9DA2038}"/>
              </a:ext>
            </a:extLst>
          </p:cNvPr>
          <p:cNvSpPr/>
          <p:nvPr/>
        </p:nvSpPr>
        <p:spPr>
          <a:xfrm>
            <a:off x="5395218" y="1662515"/>
            <a:ext cx="3038822" cy="3480997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D6E777-D754-46AC-84AE-D1F26DF36B71}"/>
              </a:ext>
            </a:extLst>
          </p:cNvPr>
          <p:cNvSpPr txBox="1"/>
          <p:nvPr/>
        </p:nvSpPr>
        <p:spPr>
          <a:xfrm>
            <a:off x="5395216" y="1571612"/>
            <a:ext cx="353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B67162A-4873-41FD-81EA-065C5F983C22}"/>
              </a:ext>
            </a:extLst>
          </p:cNvPr>
          <p:cNvSpPr txBox="1"/>
          <p:nvPr/>
        </p:nvSpPr>
        <p:spPr>
          <a:xfrm>
            <a:off x="1928794" y="0"/>
            <a:ext cx="700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Реферат  «Рядовые  Отечественной. Комсомольцы  СГМТ в дни Великой Отечественной войны». Занял 1 место  на Всесоюзном  конкурсе  творческих работ  учащихся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1975г.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Авторский коллектив: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Кашаева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Марина- гр. АН-209 - докладчик</a:t>
            </a:r>
          </a:p>
          <a:p>
            <a:pPr algn="ctr"/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Мухортникова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Галина-АН-209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Руководитель- Р.М.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Микунис</a:t>
            </a: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Консультант- Моисеева Р.К.     Оформление: Чернышев В.Ф.</a:t>
            </a:r>
          </a:p>
          <a:p>
            <a:pPr algn="ctr"/>
            <a:endParaRPr lang="ru-RU" sz="1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титул лист обожин.jpg"/>
          <p:cNvPicPr>
            <a:picLocks noChangeAspect="1" noChangeArrowheads="1"/>
          </p:cNvPicPr>
          <p:nvPr/>
        </p:nvPicPr>
        <p:blipFill>
          <a:blip r:embed="rId3" cstate="print"/>
          <a:srcRect l="8280" r="5732"/>
          <a:stretch>
            <a:fillRect/>
          </a:stretch>
        </p:blipFill>
        <p:spPr bwMode="auto">
          <a:xfrm>
            <a:off x="5643570" y="1716736"/>
            <a:ext cx="3214710" cy="5141264"/>
          </a:xfrm>
          <a:prstGeom prst="rect">
            <a:avLst/>
          </a:prstGeom>
          <a:noFill/>
        </p:spPr>
      </p:pic>
      <p:pic>
        <p:nvPicPr>
          <p:cNvPr id="9" name="Рисунок 8" descr="C:\Users\work\Desktop\реферат чернышев.jpg"/>
          <p:cNvPicPr/>
          <p:nvPr/>
        </p:nvPicPr>
        <p:blipFill>
          <a:blip r:embed="rId4" cstate="print"/>
          <a:srcRect l="7055" t="24009" r="18386" b="1310"/>
          <a:stretch>
            <a:fillRect/>
          </a:stretch>
        </p:blipFill>
        <p:spPr bwMode="auto">
          <a:xfrm>
            <a:off x="142844" y="1643050"/>
            <a:ext cx="52149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-7034"/>
            <a:ext cx="9151378" cy="6865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1"/>
            <a:ext cx="63579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Толмачева Надежда Степановна,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выпуск-1941г., группа- ХИМ.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  Союза  журналистов СССР с 1968г.          </a:t>
            </a: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ork\Desktop\толмачева.jpg"/>
          <p:cNvPicPr>
            <a:picLocks noChangeAspect="1" noChangeArrowheads="1"/>
          </p:cNvPicPr>
          <p:nvPr/>
        </p:nvPicPr>
        <p:blipFill>
          <a:blip r:embed="rId3"/>
          <a:srcRect l="23091" t="1838" r="26652"/>
          <a:stretch>
            <a:fillRect/>
          </a:stretch>
        </p:blipFill>
        <p:spPr bwMode="auto">
          <a:xfrm>
            <a:off x="1785918" y="1214422"/>
            <a:ext cx="3714776" cy="5276048"/>
          </a:xfrm>
          <a:prstGeom prst="rect">
            <a:avLst/>
          </a:prstGeom>
          <a:noFill/>
        </p:spPr>
      </p:pic>
      <p:pic>
        <p:nvPicPr>
          <p:cNvPr id="1026" name="Picture 2" descr="C:\Users\work\Desktop\Nadezhda_Tolmacheva__Starshaya_ses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114" y="1214422"/>
            <a:ext cx="307996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ork\Desktop\IMG_20230307_124334_7.jpg"/>
          <p:cNvPicPr>
            <a:picLocks noChangeAspect="1" noChangeArrowheads="1"/>
          </p:cNvPicPr>
          <p:nvPr/>
        </p:nvPicPr>
        <p:blipFill>
          <a:blip r:embed="rId2"/>
          <a:srcRect l="4984" t="13084" r="6957" b="20560"/>
          <a:stretch>
            <a:fillRect/>
          </a:stretch>
        </p:blipFill>
        <p:spPr bwMode="auto">
          <a:xfrm>
            <a:off x="2285984" y="-25634"/>
            <a:ext cx="5389042" cy="6740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9151378" cy="68720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1000100" y="1000108"/>
            <a:ext cx="8143900" cy="5640216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D6E777-D754-46AC-84AE-D1F26DF36B71}"/>
              </a:ext>
            </a:extLst>
          </p:cNvPr>
          <p:cNvSpPr txBox="1"/>
          <p:nvPr/>
        </p:nvSpPr>
        <p:spPr>
          <a:xfrm>
            <a:off x="5429256" y="1571612"/>
            <a:ext cx="350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57167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люди России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Энциклопедия. 1 часть. Москва, 2004г. Стр. 478.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357298"/>
          <a:ext cx="81439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870"/>
                <a:gridCol w="575303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Жарков Владимир Алексеевич-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директор</a:t>
                      </a:r>
                    </a:p>
                    <a:p>
                      <a:pPr algn="ctr"/>
                      <a:r>
                        <a:rPr lang="ru-RU" dirty="0" smtClean="0"/>
                        <a:t> Уральского государственного колледжа</a:t>
                      </a:r>
                    </a:p>
                    <a:p>
                      <a:pPr algn="ctr"/>
                      <a:r>
                        <a:rPr lang="ru-RU" dirty="0" smtClean="0"/>
                        <a:t> им. И.И Ползунова.</a:t>
                      </a:r>
                    </a:p>
                    <a:p>
                      <a:pPr algn="ctr"/>
                      <a:r>
                        <a:rPr lang="ru-RU" dirty="0" smtClean="0"/>
                        <a:t> Выпускник СГМТ- 196___г., МД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34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Председатель Совета директоров средних специальных  учебных заведений  Уральского Федерального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округа</a:t>
                      </a:r>
                      <a:r>
                        <a:rPr lang="ru-RU" sz="1400" baseline="0" dirty="0" smtClean="0"/>
                        <a:t> и Свердловской области.</a:t>
                      </a:r>
                    </a:p>
                    <a:p>
                      <a:r>
                        <a:rPr lang="ru-RU" sz="1400" dirty="0" smtClean="0"/>
                        <a:t>Заслуженный учитель РФ.</a:t>
                      </a:r>
                    </a:p>
                    <a:p>
                      <a:r>
                        <a:rPr lang="ru-RU" sz="1400" dirty="0" smtClean="0"/>
                        <a:t>      Награжден: </a:t>
                      </a:r>
                    </a:p>
                    <a:p>
                      <a:r>
                        <a:rPr lang="ru-RU" sz="1400" dirty="0" smtClean="0"/>
                        <a:t>-Орден</a:t>
                      </a:r>
                      <a:r>
                        <a:rPr lang="ru-RU" sz="1400" baseline="0" dirty="0" smtClean="0"/>
                        <a:t> Почета; -медаль « За трудовое отличие»;</a:t>
                      </a:r>
                    </a:p>
                    <a:p>
                      <a:r>
                        <a:rPr lang="ru-RU" sz="1400" baseline="0" dirty="0" smtClean="0"/>
                        <a:t>Нагрудными знаками Министерства высшего и среднего специального образования СССР « За отличные успехи  в среднем  специальном  образовании» и  Министерства образования России  «Почетный работник среднего профессионального  образования», </a:t>
                      </a:r>
                    </a:p>
                    <a:p>
                      <a:r>
                        <a:rPr lang="ru-RU" sz="1400" baseline="0" dirty="0" smtClean="0"/>
                        <a:t>Почетными грамотами:</a:t>
                      </a:r>
                    </a:p>
                    <a:p>
                      <a:r>
                        <a:rPr lang="ru-RU" sz="1400" baseline="0" dirty="0" smtClean="0"/>
                        <a:t>-Министерства промышленности РФ,  Губернатора Свердловской области,</a:t>
                      </a:r>
                    </a:p>
                    <a:p>
                      <a:r>
                        <a:rPr lang="ru-RU" sz="1400" baseline="0" dirty="0" smtClean="0"/>
                        <a:t>-Главы администрации  г. Екатеринбурга и Ленинского района.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жарков В.А. лучшие люди.jpg"/>
          <p:cNvPicPr>
            <a:picLocks noChangeAspect="1" noChangeArrowheads="1"/>
          </p:cNvPicPr>
          <p:nvPr/>
        </p:nvPicPr>
        <p:blipFill>
          <a:blip r:embed="rId3"/>
          <a:srcRect l="2724" t="5208" r="68624" b="68750"/>
          <a:stretch>
            <a:fillRect/>
          </a:stretch>
        </p:blipFill>
        <p:spPr bwMode="auto">
          <a:xfrm>
            <a:off x="285720" y="2357429"/>
            <a:ext cx="3086121" cy="38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9151378" cy="68720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2285984" y="2071678"/>
            <a:ext cx="6196105" cy="4640084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D6E777-D754-46AC-84AE-D1F26DF36B71}"/>
              </a:ext>
            </a:extLst>
          </p:cNvPr>
          <p:cNvSpPr txBox="1"/>
          <p:nvPr/>
        </p:nvSpPr>
        <p:spPr>
          <a:xfrm>
            <a:off x="5429256" y="1571612"/>
            <a:ext cx="350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2852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люди России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Энциклопедия. 2 часть. Москва, 2004г. Стр. 886.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796722"/>
          <a:ext cx="8643998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643"/>
                <a:gridCol w="6153355"/>
              </a:tblGrid>
              <a:tr h="129115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Козицын</a:t>
                      </a:r>
                      <a:r>
                        <a:rPr lang="ru-RU" dirty="0" smtClean="0"/>
                        <a:t>  Александр Анатольевич-</a:t>
                      </a:r>
                    </a:p>
                    <a:p>
                      <a:pPr algn="ctr"/>
                      <a:r>
                        <a:rPr lang="ru-RU" baseline="0" dirty="0" smtClean="0"/>
                        <a:t> генеральный </a:t>
                      </a:r>
                      <a:r>
                        <a:rPr lang="ru-RU" dirty="0" smtClean="0"/>
                        <a:t>директор</a:t>
                      </a:r>
                    </a:p>
                    <a:p>
                      <a:pPr algn="ctr"/>
                      <a:r>
                        <a:rPr lang="ru-RU" dirty="0" smtClean="0"/>
                        <a:t>  ОАО «</a:t>
                      </a:r>
                      <a:r>
                        <a:rPr lang="ru-RU" dirty="0" err="1" smtClean="0"/>
                        <a:t>Уралэлектромедь</a:t>
                      </a:r>
                      <a:r>
                        <a:rPr lang="ru-RU" dirty="0" smtClean="0"/>
                        <a:t>». </a:t>
                      </a:r>
                      <a:r>
                        <a:rPr lang="ru-RU" dirty="0" err="1" smtClean="0"/>
                        <a:t>к.э.н</a:t>
                      </a:r>
                      <a:r>
                        <a:rPr lang="ru-RU" smtClean="0"/>
                        <a:t>.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Выпускник СГМТ- 1976г., МТЦМ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9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Ордена и медали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 Дружбы, Орден почета.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Юбилейная медаль «70 лет Вооруженных Сил СССР» 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Медаль «300 лет Российскому Флоту»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Медаль МВД России «200 лет МВД России».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Почётные звания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12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Звание «Почётный металлург»;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Почётное звание «Топ-менеджер Российской Федерации 2006» 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Звание «Почётный гражданин городского округа Верхняя Пышма» ;</a:t>
                      </a:r>
                    </a:p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Другие награды: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 отличия «За заслуги перед Свердловской областью III степени» 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Почётная грамота   Губернатора  Свердловской области;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Почётная грамота   Министерства промышленности  и энергетики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РФ;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святого  благоверного князя Даниила Московского; 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преподобного Сергия Радонежского;  Орден святого преподобного Серафима  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Саровского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 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Миротворца II степени;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знак «300 лет Уральской металлургии» 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знак «За заслуги в развитии физической культуры и спорта»;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 премии «Лидер российского бизнеса» в номинации «Общественный созидатель» ;</a:t>
                      </a:r>
                    </a:p>
                    <a:p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Золотой орден «Меценат»;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областного благотворительного совета «Благотворитель года — 2007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KozitsynAlexan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2371725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9151378" cy="687206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5702A8-FD14-4B35-8355-10424CB7D4CF}"/>
              </a:ext>
            </a:extLst>
          </p:cNvPr>
          <p:cNvSpPr/>
          <p:nvPr/>
        </p:nvSpPr>
        <p:spPr>
          <a:xfrm>
            <a:off x="2285984" y="4714884"/>
            <a:ext cx="6196105" cy="1785950"/>
          </a:xfrm>
          <a:prstGeom prst="rect">
            <a:avLst/>
          </a:prstGeom>
          <a:solidFill>
            <a:srgbClr val="B6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D6E777-D754-46AC-84AE-D1F26DF36B71}"/>
              </a:ext>
            </a:extLst>
          </p:cNvPr>
          <p:cNvSpPr txBox="1"/>
          <p:nvPr/>
        </p:nvSpPr>
        <p:spPr>
          <a:xfrm>
            <a:off x="5429256" y="1571612"/>
            <a:ext cx="350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7" y="571479"/>
          <a:ext cx="9072594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1"/>
                <a:gridCol w="6286513"/>
              </a:tblGrid>
              <a:tr h="12106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Козицын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 Андрей </a:t>
                      </a:r>
                      <a:r>
                        <a:rPr lang="ru-RU" sz="1400" dirty="0" smtClean="0"/>
                        <a:t> Анатольевич-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генеральный </a:t>
                      </a:r>
                      <a:r>
                        <a:rPr lang="ru-RU" sz="1400" dirty="0" smtClean="0"/>
                        <a:t>директор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Уральской горно-металлургической компании.</a:t>
                      </a:r>
                    </a:p>
                    <a:p>
                      <a:pPr algn="ctr"/>
                      <a:r>
                        <a:rPr lang="ru-RU" sz="1400" dirty="0" smtClean="0"/>
                        <a:t> Выпускник СГМТ- 1979г., </a:t>
                      </a:r>
                      <a:r>
                        <a:rPr lang="ru-RU" sz="1400" baseline="0" dirty="0" smtClean="0"/>
                        <a:t>  ЭА.</a:t>
                      </a:r>
                      <a:r>
                        <a:rPr kumimoji="0" lang="ru-RU" sz="14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0" i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д.э.н</a:t>
                      </a:r>
                      <a:r>
                        <a:rPr kumimoji="0" lang="ru-RU" sz="14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.,</a:t>
                      </a:r>
                      <a:r>
                        <a:rPr kumimoji="0" lang="ru-RU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ru-RU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Президент благотворительного фонда «Дети России», </a:t>
                      </a:r>
                    </a:p>
                    <a:p>
                      <a:pPr algn="ctr"/>
                      <a:r>
                        <a:rPr kumimoji="0" lang="ru-RU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президент баскетбольного клуба  УГМК</a:t>
                      </a:r>
                    </a:p>
                    <a:p>
                      <a:pPr algn="ctr"/>
                      <a:r>
                        <a:rPr kumimoji="0" lang="ru-RU" sz="1400" b="0" i="0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вице-президент Всероссийской  </a:t>
                      </a:r>
                      <a:r>
                        <a:rPr kumimoji="0" lang="ru-RU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 самбо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17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Государственные награды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« За заслуги  перед Отечеством»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 степени;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Орден Почета , Орден Дружбы; Знак отличия  « За благодеяние»;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Медаль « За спасение утопающих»;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Кавалер  Командорского креста </a:t>
                      </a:r>
                      <a:r>
                        <a:rPr kumimoji="0" lang="en-US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степени Почетного знака  « За заслуги перед Австрийской  Республикой;</a:t>
                      </a:r>
                    </a:p>
                    <a:p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Конфессиональные награды : 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святого равноапостольного  великого князя  Владимира III степени;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Святого  благоверного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князя Александра Невского </a:t>
                      </a:r>
                      <a:r>
                        <a:rPr kumimoji="0" lang="en-US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степени;</a:t>
                      </a:r>
                      <a:endParaRPr kumimoji="0" lang="ru-RU" sz="115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преподобного Сергия Радонежского III степени;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святого  благоверного князя Даниила Московского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степени;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святого преподобного Серафима  </a:t>
                      </a:r>
                      <a:r>
                        <a:rPr kumimoji="0" lang="ru-RU" sz="115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Саровского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степени;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Международная премия Андрея Первозванного «За Веру и Верность»</a:t>
                      </a:r>
                    </a:p>
                    <a:p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Почётные звания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ru-RU" sz="115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консул   Австрийской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Республики 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Екатеринбурге ( 2006-2022г);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гражданин города  Верхняя Пышма;  Почетный  гражданин  Екатеринбурга; Почетный гражданин Свердловской области;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гражданин города Медногорска;</a:t>
                      </a:r>
                    </a:p>
                    <a:p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Общественные награды: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Орден «Екатерининский крест» I степени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знак «За заслуги перед городом Екатеринбургом»</a:t>
                      </a:r>
                      <a:endParaRPr kumimoji="0" lang="ru-RU" sz="115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Лауреат национальной премии </a:t>
                      </a:r>
                      <a:r>
                        <a:rPr kumimoji="0" lang="ru-RU" sz="115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бизнес-репутации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15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Дарин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Российской Академии бизнеса и предпринимательства;</a:t>
                      </a:r>
                    </a:p>
                    <a:p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Иные награды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115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Почётный знак «</a:t>
                      </a:r>
                      <a:r>
                        <a:rPr kumimoji="0" lang="ru-RU" sz="115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Акинфий</a:t>
                      </a:r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Никитич Демидов»;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 отличия «За заслуги перед Свердловской областью» III степени;</a:t>
                      </a:r>
                    </a:p>
                    <a:p>
                      <a:r>
                        <a:rPr kumimoji="0" lang="ru-RU" sz="115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Благодарность</a:t>
                      </a:r>
                      <a:r>
                        <a:rPr kumimoji="0" lang="ru-RU" sz="115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Правительства РФ.</a:t>
                      </a:r>
                      <a:endParaRPr kumimoji="0" lang="ru-RU" sz="115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86000" y="142852"/>
            <a:ext cx="6143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люди России. Энциклопедия. 2 часть. Москва, 2004г. Стр. 886.</a:t>
            </a:r>
          </a:p>
        </p:txBody>
      </p:sp>
      <p:pic>
        <p:nvPicPr>
          <p:cNvPr id="1026" name="Picture 2" descr="C:\Users\work\Desktop\272px-Andrey_Anatolievich_Kozicyn_general_director_of_UM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25908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2"/>
            <a:ext cx="9151378" cy="68720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D6E777-D754-46AC-84AE-D1F26DF36B71}"/>
              </a:ext>
            </a:extLst>
          </p:cNvPr>
          <p:cNvSpPr txBox="1"/>
          <p:nvPr/>
        </p:nvSpPr>
        <p:spPr>
          <a:xfrm>
            <a:off x="5429256" y="1571612"/>
            <a:ext cx="350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7357" y="571478"/>
          <a:ext cx="7000924" cy="350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/>
              </a:tblGrid>
              <a:tr h="3500464">
                <a:tc>
                  <a:txBody>
                    <a:bodyPr/>
                    <a:lstStyle/>
                    <a:p>
                      <a:pPr algn="ctr">
                        <a:buFont typeface="Wingdings 2" pitchFamily="18" charset="2"/>
                        <a:buNone/>
                      </a:pPr>
                      <a:endParaRPr lang="ru-RU" sz="32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endParaRPr lang="ru-RU" sz="3200" b="1" i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sz="3200" b="1" i="1" dirty="0" smtClean="0">
                          <a:solidFill>
                            <a:srgbClr val="FFFF00"/>
                          </a:solidFill>
                        </a:rPr>
                        <a:t>Спасибо за внимание!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Хорошего дня!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С уважением,  администратор 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культурно-досугового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отдела </a:t>
                      </a:r>
                    </a:p>
                    <a:p>
                      <a:pPr algn="ctr">
                        <a:buFont typeface="Wingdings 2" pitchFamily="18" charset="2"/>
                        <a:buNone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А.Е. Осокин</a:t>
                      </a:r>
                    </a:p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8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14"/>
            <a:ext cx="9151378" cy="6865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-214338"/>
            <a:ext cx="7072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 Михайлович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Хайкельсон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выпуск - 1957г.,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группа- геофизик  ( псевдоним-  Л.М.Сонин)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Писатель,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 Свердловского отделения Литературного фонда России.</a:t>
            </a:r>
          </a:p>
          <a:p>
            <a:pPr algn="ctr"/>
            <a:r>
              <a:rPr lang="ru-RU" sz="24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img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643" y="1428736"/>
            <a:ext cx="2816357" cy="4572008"/>
          </a:xfrm>
          <a:prstGeom prst="rect">
            <a:avLst/>
          </a:prstGeom>
          <a:noFill/>
        </p:spPr>
      </p:pic>
      <p:pic>
        <p:nvPicPr>
          <p:cNvPr id="1027" name="Picture 3" descr="C:\Users\work\Desktop\sonin_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428736"/>
            <a:ext cx="3365253" cy="4652977"/>
          </a:xfrm>
          <a:prstGeom prst="rect">
            <a:avLst/>
          </a:prstGeom>
          <a:noFill/>
        </p:spPr>
      </p:pic>
      <p:pic>
        <p:nvPicPr>
          <p:cNvPr id="5" name="Picture 2" descr="C:\Users\work\Desktop\Фото_Сонин_Лев_Михайлович_eb00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714488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14"/>
            <a:ext cx="9151378" cy="6865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-142900"/>
            <a:ext cx="735811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Геннадий Кузьмич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Базуев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1956г.,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группа-РРМ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Писатель,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 Союза  журналистов  СССР.</a:t>
            </a:r>
          </a:p>
          <a:p>
            <a:pPr algn="ctr"/>
            <a:r>
              <a:rPr lang="ru-RU" sz="20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work\Desktop\images.jpg"/>
          <p:cNvPicPr/>
          <p:nvPr/>
        </p:nvPicPr>
        <p:blipFill>
          <a:blip r:embed="rId3"/>
          <a:srcRect r="34915" b="30933"/>
          <a:stretch>
            <a:fillRect/>
          </a:stretch>
        </p:blipFill>
        <p:spPr bwMode="auto">
          <a:xfrm>
            <a:off x="1714480" y="1142984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work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100" y="3643314"/>
            <a:ext cx="4257900" cy="2384424"/>
          </a:xfrm>
          <a:prstGeom prst="rect">
            <a:avLst/>
          </a:prstGeom>
          <a:noFill/>
        </p:spPr>
      </p:pic>
      <p:pic>
        <p:nvPicPr>
          <p:cNvPr id="8" name="Picture 3" descr="C:\Users\work\Desktop\союз журна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071546"/>
            <a:ext cx="3944967" cy="2216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-7034"/>
            <a:ext cx="9151378" cy="6865034"/>
          </a:xfrm>
          <a:prstGeom prst="rect">
            <a:avLst/>
          </a:prstGeom>
        </p:spPr>
      </p:pic>
      <p:pic>
        <p:nvPicPr>
          <p:cNvPr id="1026" name="Picture 2" descr="C:\Users\work\Desktop\427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3184062" cy="4457687"/>
          </a:xfrm>
          <a:prstGeom prst="rect">
            <a:avLst/>
          </a:prstGeom>
          <a:noFill/>
        </p:spPr>
      </p:pic>
      <p:pic>
        <p:nvPicPr>
          <p:cNvPr id="1027" name="Picture 3" descr="C:\Users\work\Documents\вайсм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714488"/>
            <a:ext cx="3315358" cy="45592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"/>
            <a:ext cx="6357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Вайсман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выпуск 1964 г.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Актер Свердловского театра юного зрителя,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режиссер Московского театра эстрады.</a:t>
            </a:r>
          </a:p>
          <a:p>
            <a:pPr algn="ctr"/>
            <a:endParaRPr lang="ru-RU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-7034"/>
            <a:ext cx="9151378" cy="6865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14290"/>
            <a:ext cx="62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Люция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Иванова, выпуск 1968г., ППМП,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Лауреат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Всемирного  фестиваля молодежи и студентов в Софии  ( Болгария).  1968г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гостях  колледжа- Л. Иванова , 0ктябрь 2022г.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6416" t="22746" r="15021" b="17828"/>
          <a:stretch>
            <a:fillRect/>
          </a:stretch>
        </p:blipFill>
        <p:spPr bwMode="auto">
          <a:xfrm>
            <a:off x="1643042" y="1571612"/>
            <a:ext cx="72152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-7034"/>
            <a:ext cx="9151378" cy="68650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142852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Валентин Василевский,  выпуск  1967г., группа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КИП-в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Лауреат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Всероссийского телевизионного конкурса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Алло! Мы ищем таланты»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972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work\Desktop\василевский.jpg"/>
          <p:cNvPicPr>
            <a:picLocks noChangeAspect="1" noChangeArrowheads="1"/>
          </p:cNvPicPr>
          <p:nvPr/>
        </p:nvPicPr>
        <p:blipFill>
          <a:blip r:embed="rId3" cstate="print"/>
          <a:srcRect l="14553" t="33958" r="21824"/>
          <a:stretch>
            <a:fillRect/>
          </a:stretch>
        </p:blipFill>
        <p:spPr bwMode="auto">
          <a:xfrm>
            <a:off x="3357554" y="3714752"/>
            <a:ext cx="3925690" cy="2962944"/>
          </a:xfrm>
          <a:prstGeom prst="rect">
            <a:avLst/>
          </a:prstGeom>
          <a:noFill/>
        </p:spPr>
      </p:pic>
      <p:pic>
        <p:nvPicPr>
          <p:cNvPr id="1026" name="Picture 2" descr="C:\Users\work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332590"/>
            <a:ext cx="2786082" cy="2086872"/>
          </a:xfrm>
          <a:prstGeom prst="rect">
            <a:avLst/>
          </a:prstGeom>
          <a:noFill/>
        </p:spPr>
      </p:pic>
      <p:pic>
        <p:nvPicPr>
          <p:cNvPr id="5" name="Picture 2" descr="C:\Users\work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1314450"/>
            <a:ext cx="3716103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-7034"/>
            <a:ext cx="9151378" cy="68650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852" y="14285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Свердловский горно-металлургический техникум им. И.И. Ползунова  занял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место  в смотре технического  творчества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учащихся техникумов  Министерства  цветной металлургии СССР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г. Волхове,  20.10. 1973г.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work\Desktop\1 место волх тех твор. 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736"/>
            <a:ext cx="3564706" cy="490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687718-002A-4A07-BAF1-4E3B1A4EE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78" y="-14068"/>
            <a:ext cx="9151378" cy="68720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D6E777-D754-46AC-84AE-D1F26DF36B71}"/>
              </a:ext>
            </a:extLst>
          </p:cNvPr>
          <p:cNvSpPr txBox="1"/>
          <p:nvPr/>
        </p:nvSpPr>
        <p:spPr>
          <a:xfrm>
            <a:off x="2143108" y="4214819"/>
            <a:ext cx="3286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67162A-4873-41FD-81EA-065C5F983C22}"/>
              </a:ext>
            </a:extLst>
          </p:cNvPr>
          <p:cNvSpPr txBox="1"/>
          <p:nvPr/>
        </p:nvSpPr>
        <p:spPr>
          <a:xfrm>
            <a:off x="1857356" y="0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Капленко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выпуск 1978г., группа МТ-410. Заслуженный артист РФ,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артист Свердловского театра музыкальной комедии</a:t>
            </a:r>
          </a:p>
          <a:p>
            <a:pPr algn="ctr"/>
            <a:endParaRPr lang="ru-RU" sz="2400" b="1" i="1" dirty="0" smtClean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19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2819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B78108-8943-4C35-8906-771EAD51D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1714488"/>
            <a:ext cx="3007437" cy="4714908"/>
          </a:xfrm>
          <a:prstGeom prst="rect">
            <a:avLst/>
          </a:prstGeom>
        </p:spPr>
      </p:pic>
      <p:pic>
        <p:nvPicPr>
          <p:cNvPr id="1026" name="Picture 2" descr="C:\Users\work\Desktop\pv_400091.jpg"/>
          <p:cNvPicPr>
            <a:picLocks noChangeAspect="1" noChangeArrowheads="1"/>
          </p:cNvPicPr>
          <p:nvPr/>
        </p:nvPicPr>
        <p:blipFill>
          <a:blip r:embed="rId4"/>
          <a:srcRect l="4392" r="3383"/>
          <a:stretch>
            <a:fillRect/>
          </a:stretch>
        </p:blipFill>
        <p:spPr bwMode="auto">
          <a:xfrm>
            <a:off x="2357422" y="1643050"/>
            <a:ext cx="3143272" cy="2556190"/>
          </a:xfrm>
          <a:prstGeom prst="rect">
            <a:avLst/>
          </a:prstGeom>
          <a:noFill/>
        </p:spPr>
      </p:pic>
      <p:pic>
        <p:nvPicPr>
          <p:cNvPr id="1027" name="Picture 3" descr="C:\Users\work\Desktop\images.jpg"/>
          <p:cNvPicPr>
            <a:picLocks noChangeAspect="1" noChangeArrowheads="1"/>
          </p:cNvPicPr>
          <p:nvPr/>
        </p:nvPicPr>
        <p:blipFill>
          <a:blip r:embed="rId5"/>
          <a:srcRect l="11743" r="2139"/>
          <a:stretch>
            <a:fillRect/>
          </a:stretch>
        </p:blipFill>
        <p:spPr bwMode="auto">
          <a:xfrm>
            <a:off x="2357422" y="4286256"/>
            <a:ext cx="314327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762</TotalTime>
  <Words>1316</Words>
  <PresentationFormat>Экран (4:3)</PresentationFormat>
  <Paragraphs>209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 Наши  выпускники  -  творческие личности  и … лучшие люди РОССИИ!!!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120</cp:revision>
  <dcterms:created xsi:type="dcterms:W3CDTF">2023-01-10T07:48:53Z</dcterms:created>
  <dcterms:modified xsi:type="dcterms:W3CDTF">2023-03-10T11:02:17Z</dcterms:modified>
</cp:coreProperties>
</file>