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6" r:id="rId12"/>
    <p:sldId id="273" r:id="rId13"/>
    <p:sldId id="268" r:id="rId14"/>
    <p:sldId id="269" r:id="rId15"/>
    <p:sldId id="270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62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Работники 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Уральского государственного  колледжа им. И.И. Ползунова,  имеющие  профсоюзные награды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Сидорова М.Е., преподаватель,</a:t>
            </a:r>
            <a:br>
              <a:rPr lang="ru-RU" sz="2000" dirty="0" smtClean="0"/>
            </a:br>
            <a:r>
              <a:rPr lang="ru-RU" sz="2000" dirty="0" smtClean="0"/>
              <a:t>нагрудный знак Свердловской областной организации ГМПР</a:t>
            </a:r>
            <a:br>
              <a:rPr lang="ru-RU" sz="2000" dirty="0" smtClean="0"/>
            </a:br>
            <a:r>
              <a:rPr lang="ru-RU" sz="2000" dirty="0" smtClean="0"/>
              <a:t> «Надежда профсоюзов»</a:t>
            </a:r>
            <a:endParaRPr lang="ru-RU" sz="2000" dirty="0"/>
          </a:p>
        </p:txBody>
      </p:sp>
      <p:pic>
        <p:nvPicPr>
          <p:cNvPr id="4" name="Содержимое 3" descr="C:\Users\work\Desktop\Сидорова Марина Евгеньевн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6" y="1428736"/>
            <a:ext cx="37946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Работники </a:t>
            </a:r>
          </a:p>
          <a:p>
            <a:pPr algn="ctr">
              <a:buNone/>
            </a:pPr>
            <a:r>
              <a:rPr lang="ru-RU" dirty="0" smtClean="0"/>
              <a:t>Уральского государственного колледжа им. И.И. Ползунова,</a:t>
            </a:r>
          </a:p>
          <a:p>
            <a:pPr algn="ctr">
              <a:buNone/>
            </a:pPr>
            <a:r>
              <a:rPr lang="ru-RU" dirty="0" smtClean="0"/>
              <a:t>имеющие </a:t>
            </a:r>
            <a:r>
              <a:rPr lang="ru-RU" b="1" dirty="0" smtClean="0"/>
              <a:t> почетное звание </a:t>
            </a:r>
          </a:p>
          <a:p>
            <a:pPr algn="ctr">
              <a:buNone/>
            </a:pPr>
            <a:r>
              <a:rPr lang="ru-RU" b="1" dirty="0" smtClean="0"/>
              <a:t>"Почетный металлург" </a:t>
            </a:r>
          </a:p>
          <a:p>
            <a:pPr algn="ctr">
              <a:buNone/>
            </a:pPr>
            <a:r>
              <a:rPr lang="ru-RU" b="1" dirty="0" smtClean="0"/>
              <a:t> 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Жарков В.А.,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директор  техникума-колледжа им. И.И Ползунова с 1978-2003гг.,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Заслуженный учитель РФ,  Почетный металлург</a:t>
            </a:r>
            <a:endParaRPr lang="ru-RU" sz="1800" dirty="0"/>
          </a:p>
        </p:txBody>
      </p:sp>
      <p:pic>
        <p:nvPicPr>
          <p:cNvPr id="4" name="Содержимое 3" descr="C:\Users\work\Desktop\Жарков.jpg"/>
          <p:cNvPicPr>
            <a:picLocks noGrp="1"/>
          </p:cNvPicPr>
          <p:nvPr>
            <p:ph idx="1"/>
          </p:nvPr>
        </p:nvPicPr>
        <p:blipFill>
          <a:blip r:embed="rId2"/>
          <a:srcRect l="4701" r="2942"/>
          <a:stretch>
            <a:fillRect/>
          </a:stretch>
        </p:blipFill>
        <p:spPr bwMode="auto">
          <a:xfrm>
            <a:off x="2643174" y="1428736"/>
            <a:ext cx="378621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err="1" smtClean="0"/>
              <a:t>Закаменных</a:t>
            </a:r>
            <a:r>
              <a:rPr lang="ru-RU" sz="2000" b="1" dirty="0" smtClean="0"/>
              <a:t> В.И,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преподаватель металлургических дисциплин,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Почетный металлург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C:\Users\work\Desktop\закаменных в.и..jpg"/>
          <p:cNvPicPr>
            <a:picLocks noGrp="1"/>
          </p:cNvPicPr>
          <p:nvPr>
            <p:ph idx="1"/>
          </p:nvPr>
        </p:nvPicPr>
        <p:blipFill>
          <a:blip r:embed="rId2"/>
          <a:srcRect l="30465" t="17716" r="22394" b="31818"/>
          <a:stretch>
            <a:fillRect/>
          </a:stretch>
        </p:blipFill>
        <p:spPr bwMode="auto">
          <a:xfrm>
            <a:off x="2928926" y="1428736"/>
            <a:ext cx="38576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/>
              <a:t>Суханов Б.Г. 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преподаватель металлургических дисциплин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Почетный металлург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C:\Users\work\Desktop\Суханов_БГ_1.jpg"/>
          <p:cNvPicPr>
            <a:picLocks noGrp="1"/>
          </p:cNvPicPr>
          <p:nvPr>
            <p:ph idx="1"/>
          </p:nvPr>
        </p:nvPicPr>
        <p:blipFill>
          <a:blip r:embed="rId2" cstate="print"/>
          <a:srcRect l="27835" t="15056" r="30437" b="14870"/>
          <a:stretch>
            <a:fillRect/>
          </a:stretch>
        </p:blipFill>
        <p:spPr bwMode="auto">
          <a:xfrm>
            <a:off x="2357423" y="1500174"/>
            <a:ext cx="4214842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800" b="1" dirty="0" smtClean="0"/>
              <a:t> </a:t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2000" b="1" dirty="0" err="1" smtClean="0"/>
              <a:t>Смогоржевская</a:t>
            </a:r>
            <a:r>
              <a:rPr lang="ru-RU" sz="2000" b="1" dirty="0" smtClean="0"/>
              <a:t>  Л.И.,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преподаватель металлургических дисциплин РФ,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Почетный металлург 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C:\Users\work\Desktop\smogorzhevskaya_0.jpg"/>
          <p:cNvPicPr>
            <a:picLocks noGrp="1"/>
          </p:cNvPicPr>
          <p:nvPr>
            <p:ph idx="1"/>
          </p:nvPr>
        </p:nvPicPr>
        <p:blipFill>
          <a:blip r:embed="rId2"/>
          <a:srcRect l="10647" r="5268" b="17793"/>
          <a:stretch>
            <a:fillRect/>
          </a:stretch>
        </p:blipFill>
        <p:spPr bwMode="auto">
          <a:xfrm>
            <a:off x="2571736" y="1500174"/>
            <a:ext cx="35004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Хорошего дня!</a:t>
            </a:r>
          </a:p>
          <a:p>
            <a:pPr algn="ctr">
              <a:buFont typeface="Wingdings 2" pitchFamily="18" charset="2"/>
              <a:buNone/>
            </a:pPr>
            <a:endParaRPr lang="ru-RU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С уважением,  администратор </a:t>
            </a:r>
          </a:p>
          <a:p>
            <a:pPr algn="ctr">
              <a:buFont typeface="Wingdings 2" pitchFamily="18" charset="2"/>
              <a:buNone/>
            </a:pPr>
            <a:r>
              <a:rPr lang="ru-RU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отдела </a:t>
            </a:r>
          </a:p>
          <a:p>
            <a:pPr algn="ctr">
              <a:buFont typeface="Wingdings 2" pitchFamily="18" charset="2"/>
              <a:buNone/>
            </a:pP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А.Е. Осокин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Козлов А.Н., директор колледжа,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нагрудный знак Свердловской областной организации ГМПР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«За развитие социального партнерства»</a:t>
            </a:r>
            <a:endParaRPr lang="ru-RU" sz="2000" dirty="0"/>
          </a:p>
        </p:txBody>
      </p:sp>
      <p:pic>
        <p:nvPicPr>
          <p:cNvPr id="4" name="Содержимое 3" descr="C:\Users\work\Desktop\козлов фото\IMG_7292.jpg"/>
          <p:cNvPicPr>
            <a:picLocks noGrp="1"/>
          </p:cNvPicPr>
          <p:nvPr>
            <p:ph idx="1"/>
          </p:nvPr>
        </p:nvPicPr>
        <p:blipFill>
          <a:blip r:embed="rId2" cstate="print"/>
          <a:srcRect b="7330"/>
          <a:stretch>
            <a:fillRect/>
          </a:stretch>
        </p:blipFill>
        <p:spPr bwMode="auto">
          <a:xfrm>
            <a:off x="2643175" y="1500175"/>
            <a:ext cx="37147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Сулейманов Р.М., Почетный работник СПО РФ,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медаль «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Почетный ветеран Свердловской областной организации ГМПР»,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Председатель Совета колледжа,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председатель Совета ветеранов  УГК им. И.И Ползунова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work\Desktop\Сулейманов_РМ_1.BMP"/>
          <p:cNvPicPr/>
          <p:nvPr/>
        </p:nvPicPr>
        <p:blipFill>
          <a:blip r:embed="rId2" cstate="print"/>
          <a:srcRect b="10696"/>
          <a:stretch>
            <a:fillRect/>
          </a:stretch>
        </p:blipFill>
        <p:spPr bwMode="auto">
          <a:xfrm>
            <a:off x="2714612" y="1785926"/>
            <a:ext cx="37862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Чернышев В.Ф., Заслуженный  учитель РФ,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медаль «Почетный ветеран Свердловской областной организации ГМПР»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ork\Desktop\IMG_9883.jpg"/>
          <p:cNvPicPr>
            <a:picLocks noGrp="1"/>
          </p:cNvPicPr>
          <p:nvPr>
            <p:ph idx="1"/>
          </p:nvPr>
        </p:nvPicPr>
        <p:blipFill>
          <a:blip r:embed="rId2" cstate="print"/>
          <a:srcRect b="10178"/>
          <a:stretch>
            <a:fillRect/>
          </a:stretch>
        </p:blipFill>
        <p:spPr bwMode="auto">
          <a:xfrm>
            <a:off x="2428860" y="1500174"/>
            <a:ext cx="40005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Капленко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Н.М.,  Заслуженный учитель РФ,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медаль «Почетный ветеран Свердловской областной организации ГМПР»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ork\Desktop\капленко.jpg"/>
          <p:cNvPicPr>
            <a:picLocks noGrp="1"/>
          </p:cNvPicPr>
          <p:nvPr>
            <p:ph idx="1"/>
          </p:nvPr>
        </p:nvPicPr>
        <p:blipFill>
          <a:blip r:embed="rId2"/>
          <a:srcRect b="7245"/>
          <a:stretch>
            <a:fillRect/>
          </a:stretch>
        </p:blipFill>
        <p:spPr bwMode="auto">
          <a:xfrm>
            <a:off x="2428861" y="1357298"/>
            <a:ext cx="421484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8951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Селезнев А.И., Почетный работник СПО РФ,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медаль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Почетный ветеран Свердловской областной  организации ГМПР»,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награжден Юбилейным  памятным Знаком  Министерства просвещения РФ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«80 лет профессионально-техническому образованию»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ork\Desktop\Селезнев_АИ_5.jpg"/>
          <p:cNvPicPr>
            <a:picLocks noGrp="1"/>
          </p:cNvPicPr>
          <p:nvPr>
            <p:ph idx="1"/>
          </p:nvPr>
        </p:nvPicPr>
        <p:blipFill>
          <a:blip r:embed="rId2" cstate="print"/>
          <a:srcRect l="21201" t="29117" r="18499" b="22457"/>
          <a:stretch>
            <a:fillRect/>
          </a:stretch>
        </p:blipFill>
        <p:spPr bwMode="auto">
          <a:xfrm>
            <a:off x="3214678" y="1714464"/>
            <a:ext cx="4286280" cy="478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7163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Осокин А.Е., Почетный работник СПО РФ,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Почетные грамоты СОО ГМПР, Почетная грамота ЦС ГМПР РФ,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Юбилейная медаль  «100 лет профсоюзам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Благодарственное письмо  Федерации профсоюзов Свердловской области,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 Почетный знак ГМПР»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ork\Desktop\Осокин А.Е. фото.jpg"/>
          <p:cNvPicPr>
            <a:picLocks noGrp="1"/>
          </p:cNvPicPr>
          <p:nvPr>
            <p:ph idx="1"/>
          </p:nvPr>
        </p:nvPicPr>
        <p:blipFill>
          <a:blip r:embed="rId2"/>
          <a:srcRect b="9174"/>
          <a:stretch>
            <a:fillRect/>
          </a:stretch>
        </p:blipFill>
        <p:spPr bwMode="auto">
          <a:xfrm>
            <a:off x="2928926" y="2000240"/>
            <a:ext cx="3643338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Щепетов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Е.А.,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председатель профсоюзного комитета преподавателей, сотрудников и студентов.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Почетные грамоты СОО ГМПР,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нагрудный знак   Свердловской областной организации ГМПР «Надежда профсоюзов».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/>
              <a:t>Нагрудный знак « Федерация профсоюзов Свердловской области» 01.02.2023г.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ork\Desktop\фото преподав  все\щепетов.jpg"/>
          <p:cNvPicPr>
            <a:picLocks noGrp="1"/>
          </p:cNvPicPr>
          <p:nvPr>
            <p:ph idx="1"/>
          </p:nvPr>
        </p:nvPicPr>
        <p:blipFill>
          <a:blip r:embed="rId2" cstate="print"/>
          <a:srcRect l="6122" t="18852" r="2624" b="16410"/>
          <a:stretch>
            <a:fillRect/>
          </a:stretch>
        </p:blipFill>
        <p:spPr bwMode="auto">
          <a:xfrm>
            <a:off x="2786050" y="1785926"/>
            <a:ext cx="3429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46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Иванов А.К.,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методист, преподаватель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нагрудный знак Свердловской областной организации ГМПР</a:t>
            </a:r>
            <a:br>
              <a:rPr lang="ru-RU" sz="2000" dirty="0" smtClean="0"/>
            </a:br>
            <a:r>
              <a:rPr lang="ru-RU" sz="2000" dirty="0" smtClean="0"/>
              <a:t> «Надежда профсоюзов»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ork\Desktop\IMG_3556в.JPG"/>
          <p:cNvPicPr>
            <a:picLocks noGrp="1"/>
          </p:cNvPicPr>
          <p:nvPr>
            <p:ph idx="1"/>
          </p:nvPr>
        </p:nvPicPr>
        <p:blipFill>
          <a:blip r:embed="rId2" cstate="print"/>
          <a:srcRect b="21429"/>
          <a:stretch>
            <a:fillRect/>
          </a:stretch>
        </p:blipFill>
        <p:spPr bwMode="auto">
          <a:xfrm>
            <a:off x="2285984" y="1785926"/>
            <a:ext cx="41434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56</TotalTime>
  <Words>98</Words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Слайд 1</vt:lpstr>
      <vt:lpstr>Козлов А.Н., директор колледжа, нагрудный знак Свердловской областной организации ГМПР «За развитие социального партнерства»</vt:lpstr>
      <vt:lpstr>Сулейманов Р.М., Почетный работник СПО РФ, медаль «Почетный ветеран Свердловской областной организации ГМПР»,  Председатель Совета колледжа, председатель Совета ветеранов  УГК им. И.И Ползунова </vt:lpstr>
      <vt:lpstr>Чернышев В.Ф., Заслуженный  учитель РФ, медаль «Почетный ветеран Свердловской областной организации ГМПР» </vt:lpstr>
      <vt:lpstr>Капленко Н.М.,  Заслуженный учитель РФ,  медаль «Почетный ветеран Свердловской областной организации ГМПР»  </vt:lpstr>
      <vt:lpstr>Селезнев А.И., Почетный работник СПО РФ,  медаль «Почетный ветеран Свердловской областной  организации ГМПР»,   награжден Юбилейным  памятным Знаком  Министерства просвещения РФ «80 лет профессионально-техническому образованию»</vt:lpstr>
      <vt:lpstr>                                         Осокин А.Е., Почетный работник СПО РФ,  Почетные грамоты СОО ГМПР, Почетная грамота ЦС ГМПР РФ,  Юбилейная медаль  «100 лет профсоюзам»,  Благодарственное письмо  Федерации профсоюзов Свердловской области, « Почетный знак ГМПР» </vt:lpstr>
      <vt:lpstr>Щепетов Е.А., председатель профсоюзного комитета преподавателей, сотрудников и студентов. Почетные грамоты СОО ГМПР,  нагрудный знак   Свердловской областной организации ГМПР «Надежда профсоюзов». Нагрудный знак « Федерация профсоюзов Свердловской области» 01.02.2023г. </vt:lpstr>
      <vt:lpstr>             Иванов А.К.,  методист, преподаватель нагрудный знак Свердловской областной организации ГМПР  «Надежда профсоюзов»</vt:lpstr>
      <vt:lpstr>Сидорова М.Е., преподаватель, нагрудный знак Свердловской областной организации ГМПР  «Надежда профсоюзов»</vt:lpstr>
      <vt:lpstr>Слайд 11</vt:lpstr>
      <vt:lpstr>Жарков В.А.,  директор  техникума-колледжа им. И.И Ползунова с 1978-2003гг.,  Заслуженный учитель РФ,  Почетный металлург</vt:lpstr>
      <vt:lpstr>       Закаменных В.И,  преподаватель металлургических дисциплин, Почетный металлург </vt:lpstr>
      <vt:lpstr>Суханов Б.Г. , преподаватель металлургических дисциплин Почетный металлург </vt:lpstr>
      <vt:lpstr>     Смогоржевская  Л.И.,  преподаватель металлургических дисциплин РФ, Почетный металлург  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Почетные металлурги и профсоюзы</dc:title>
  <dc:creator>work</dc:creator>
  <cp:lastModifiedBy>work</cp:lastModifiedBy>
  <cp:revision>20</cp:revision>
  <dcterms:created xsi:type="dcterms:W3CDTF">2022-10-07T08:45:07Z</dcterms:created>
  <dcterms:modified xsi:type="dcterms:W3CDTF">2023-03-07T06:08:18Z</dcterms:modified>
</cp:coreProperties>
</file>